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  <p:sldMasterId id="2147483689" r:id="rId3"/>
    <p:sldMasterId id="2147483695" r:id="rId4"/>
    <p:sldMasterId id="2147483736" r:id="rId5"/>
    <p:sldMasterId id="2147483748" r:id="rId6"/>
  </p:sldMasterIdLst>
  <p:notesMasterIdLst>
    <p:notesMasterId r:id="rId15"/>
  </p:notesMasterIdLst>
  <p:sldIdLst>
    <p:sldId id="298" r:id="rId7"/>
    <p:sldId id="288" r:id="rId8"/>
    <p:sldId id="377" r:id="rId9"/>
    <p:sldId id="322" r:id="rId10"/>
    <p:sldId id="317" r:id="rId11"/>
    <p:sldId id="430" r:id="rId12"/>
    <p:sldId id="329" r:id="rId13"/>
    <p:sldId id="294" r:id="rId14"/>
  </p:sldIdLst>
  <p:sldSz cx="12192000" cy="6858000"/>
  <p:notesSz cx="6864350" cy="999648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B34"/>
    <a:srgbClr val="2B9646"/>
    <a:srgbClr val="2D9A48"/>
    <a:srgbClr val="2C9947"/>
    <a:srgbClr val="0B771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69" autoAdjust="0"/>
    <p:restoredTop sz="86183" autoAdjust="0"/>
  </p:normalViewPr>
  <p:slideViewPr>
    <p:cSldViewPr>
      <p:cViewPr>
        <p:scale>
          <a:sx n="75" d="100"/>
          <a:sy n="75" d="100"/>
        </p:scale>
        <p:origin x="1962" y="58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74551" cy="499824"/>
          </a:xfrm>
          <a:prstGeom prst="rect">
            <a:avLst/>
          </a:prstGeom>
        </p:spPr>
        <p:txBody>
          <a:bodyPr vert="horz" lIns="92159" tIns="46080" rIns="92159" bIns="4608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8212" y="0"/>
            <a:ext cx="2974551" cy="499824"/>
          </a:xfrm>
          <a:prstGeom prst="rect">
            <a:avLst/>
          </a:prstGeom>
        </p:spPr>
        <p:txBody>
          <a:bodyPr vert="horz" lIns="92159" tIns="46080" rIns="92159" bIns="46080" rtlCol="0"/>
          <a:lstStyle>
            <a:lvl1pPr algn="r">
              <a:defRPr sz="1200"/>
            </a:lvl1pPr>
          </a:lstStyle>
          <a:p>
            <a:fld id="{E7E2FFC3-5C28-4A30-A6AD-BC1172F8A359}" type="datetimeFigureOut">
              <a:rPr lang="de-DE" smtClean="0"/>
              <a:pPr/>
              <a:t>05.05.2018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1600" y="749300"/>
            <a:ext cx="6661150" cy="3748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9" tIns="46080" rIns="92159" bIns="4608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6435" y="4748332"/>
            <a:ext cx="5491480" cy="4498420"/>
          </a:xfrm>
          <a:prstGeom prst="rect">
            <a:avLst/>
          </a:prstGeom>
        </p:spPr>
        <p:txBody>
          <a:bodyPr vert="horz" lIns="92159" tIns="46080" rIns="92159" bIns="4608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94929"/>
            <a:ext cx="2974551" cy="499824"/>
          </a:xfrm>
          <a:prstGeom prst="rect">
            <a:avLst/>
          </a:prstGeom>
        </p:spPr>
        <p:txBody>
          <a:bodyPr vert="horz" lIns="92159" tIns="46080" rIns="92159" bIns="4608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8212" y="9494929"/>
            <a:ext cx="2974551" cy="499824"/>
          </a:xfrm>
          <a:prstGeom prst="rect">
            <a:avLst/>
          </a:prstGeom>
        </p:spPr>
        <p:txBody>
          <a:bodyPr vert="horz" lIns="92159" tIns="46080" rIns="92159" bIns="46080" rtlCol="0" anchor="b"/>
          <a:lstStyle>
            <a:lvl1pPr algn="r">
              <a:defRPr sz="1200"/>
            </a:lvl1pPr>
          </a:lstStyle>
          <a:p>
            <a:fld id="{98C8CD00-EBF8-4BF5-93A0-B5EF17A4385C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3250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61150" cy="37480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sz="32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8CD00-EBF8-4BF5-93A0-B5EF17A4385C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59695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61150" cy="37480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8CD00-EBF8-4BF5-93A0-B5EF17A4385C}" type="slidenum">
              <a:rPr lang="de-CH" smtClean="0"/>
              <a:pPr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014481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61150" cy="37480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8CD00-EBF8-4BF5-93A0-B5EF17A4385C}" type="slidenum">
              <a:rPr lang="de-CH" smtClean="0"/>
              <a:pPr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66198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61150" cy="37480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Revierjagd Luzern und </a:t>
            </a:r>
            <a:r>
              <a:rPr lang="de-CH" dirty="0" err="1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</a:t>
            </a:r>
            <a:r>
              <a:rPr lang="de-CH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LU/lawa wollen die Bejagung und Nutzung der Füchse fördern</a:t>
            </a:r>
            <a:br>
              <a:rPr lang="de-CH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CH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(mündlich dazu die Gründe: Raubwild kurz halten, Hase und Vögel fordern, natürliche Ressourcen fördern darum die Fuchsjagd fördern!</a:t>
            </a:r>
            <a:endParaRPr lang="en-US" dirty="0"/>
          </a:p>
          <a:p>
            <a:pPr lvl="0"/>
            <a:endParaRPr lang="de-CH" dirty="0">
              <a:solidFill>
                <a:srgbClr val="0C3B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de-CH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Empfehlung: «die lange Nacht» durchführen </a:t>
            </a:r>
          </a:p>
          <a:p>
            <a:pPr lvl="0"/>
            <a:r>
              <a:rPr lang="de-CH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(mündlich: was ist das?)</a:t>
            </a:r>
          </a:p>
          <a:p>
            <a:pPr lvl="0"/>
            <a:endParaRPr lang="de-CH" dirty="0">
              <a:solidFill>
                <a:srgbClr val="0C3B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de-CH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Gesellschaft gemeinsamer Ansitz in Vollmond-Nacht im Winter </a:t>
            </a:r>
          </a:p>
          <a:p>
            <a:pPr lvl="0"/>
            <a:r>
              <a:rPr lang="de-CH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(mündlich dazu: gemeinsam, oder abgestimmt, evt. Mit Ablösungsplan arbeiten, evt. Danach Frühstück in Jagdhütte)</a:t>
            </a:r>
          </a:p>
          <a:p>
            <a:pPr lvl="0"/>
            <a:endParaRPr lang="de-CH" dirty="0">
              <a:solidFill>
                <a:srgbClr val="0C3B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r>
              <a:rPr lang="de-CH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Tipp für erstmalige Durchführung: Nacht vom 2. Auf den 3. Januar 2018</a:t>
            </a:r>
          </a:p>
          <a:p>
            <a:r>
              <a:rPr lang="de-CH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hier sind die Planungen und Arbeiten am laufen. Das Ganze ist mit einem intensiven Arbeitsaufwand verbunden, welche die Fääli-Märt Kommission jedes Jahr auf die "Beine" stellt.</a:t>
            </a:r>
          </a:p>
          <a:p>
            <a:endParaRPr lang="de-CH" dirty="0">
              <a:solidFill>
                <a:srgbClr val="0C3B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e-CH" dirty="0">
              <a:solidFill>
                <a:srgbClr val="0C3B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e-CH" dirty="0">
              <a:solidFill>
                <a:srgbClr val="0C3B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8CD00-EBF8-4BF5-93A0-B5EF17A4385C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92725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61150" cy="37480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8CD00-EBF8-4BF5-93A0-B5EF17A4385C}" type="slidenum">
              <a:rPr lang="de-CH" smtClean="0"/>
              <a:pPr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16282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61150" cy="37480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C8CD00-EBF8-4BF5-93A0-B5EF17A4385C}" type="slidenum">
              <a:rPr kumimoji="0" lang="de-CH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CH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93825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61150" cy="37480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8CD00-EBF8-4BF5-93A0-B5EF17A4385C}" type="slidenum">
              <a:rPr lang="de-CH" smtClean="0"/>
              <a:pPr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67302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01600" y="749300"/>
            <a:ext cx="6661150" cy="37480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aseline="0" dirty="0"/>
          </a:p>
          <a:p>
            <a:endParaRPr lang="de-CH" baseline="0" dirty="0"/>
          </a:p>
          <a:p>
            <a:endParaRPr lang="de-CH" baseline="0" dirty="0"/>
          </a:p>
          <a:p>
            <a:endParaRPr lang="de-CH" baseline="0" dirty="0"/>
          </a:p>
          <a:p>
            <a:pPr marL="172822" indent="-172822">
              <a:buFont typeface="Arial" panose="020B0604020202020204" pitchFamily="34" charset="0"/>
              <a:buChar char="•"/>
            </a:pPr>
            <a:endParaRPr lang="de-CH" sz="4800" dirty="0"/>
          </a:p>
          <a:p>
            <a:endParaRPr lang="de-CH" baseline="0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8CD00-EBF8-4BF5-93A0-B5EF17A4385C}" type="slidenum">
              <a:rPr lang="de-CH" smtClean="0"/>
              <a:pPr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926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9EA-B6F3-412C-9B99-1E215DC6F093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26AF9-FE4E-4D31-A4D4-8A5F899CFA18}" type="datetimeFigureOut">
              <a:rPr lang="de-DE" smtClean="0"/>
              <a:pPr/>
              <a:t>05.05.2018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9EA-B6F3-412C-9B99-1E215DC6F093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26AF9-FE4E-4D31-A4D4-8A5F899CFA18}" type="datetimeFigureOut">
              <a:rPr lang="de-DE" smtClean="0"/>
              <a:pPr/>
              <a:t>05.05.2018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9EA-B6F3-412C-9B99-1E215DC6F093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000" y="115888"/>
            <a:ext cx="10176619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88000" y="1600201"/>
            <a:ext cx="10176619" cy="4492625"/>
          </a:xfrm>
        </p:spPr>
        <p:txBody>
          <a:bodyPr/>
          <a:lstStyle>
            <a:lvl1pPr>
              <a:buClr>
                <a:srgbClr val="6DBB8B"/>
              </a:buClr>
              <a:buFont typeface="Arial Black" pitchFamily="34" charset="0"/>
              <a:buChar char="&gt;"/>
              <a:defRPr/>
            </a:lvl1pPr>
            <a:lvl2pPr>
              <a:buClrTx/>
              <a:buFont typeface="Symbol" pitchFamily="18" charset="2"/>
              <a:buChar char="-"/>
              <a:defRPr/>
            </a:lvl2pPr>
            <a:lvl3pPr>
              <a:buClrTx/>
              <a:buFont typeface="Symbol" pitchFamily="18" charset="2"/>
              <a:buChar char="-"/>
              <a:defRPr/>
            </a:lvl3pPr>
            <a:lvl4pPr>
              <a:buClrTx/>
              <a:buFont typeface="Symbol" pitchFamily="18" charset="2"/>
              <a:buChar char="-"/>
              <a:defRPr/>
            </a:lvl4pPr>
            <a:lvl5pPr>
              <a:buClrTx/>
              <a:buFont typeface="Arial" pitchFamily="34" charset="0"/>
              <a:buChar char="•"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99428116"/>
      </p:ext>
    </p:extLst>
  </p:cSld>
  <p:clrMapOvr>
    <a:masterClrMapping/>
  </p:clrMapOvr>
  <p:hf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001" y="4406901"/>
            <a:ext cx="10176619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88001" y="2906713"/>
            <a:ext cx="1017661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989649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000" y="115888"/>
            <a:ext cx="10176619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488001" y="1600201"/>
            <a:ext cx="5089921" cy="4525963"/>
          </a:xfrm>
        </p:spPr>
        <p:txBody>
          <a:bodyPr/>
          <a:lstStyle>
            <a:lvl1pPr>
              <a:buClr>
                <a:srgbClr val="6DBB8B"/>
              </a:buClr>
              <a:buFont typeface="Arial Black" pitchFamily="34" charset="0"/>
              <a:buChar char="&gt;"/>
              <a:defRPr sz="2800"/>
            </a:lvl1pPr>
            <a:lvl2pPr>
              <a:buClrTx/>
              <a:buFont typeface="Symbol" pitchFamily="18" charset="2"/>
              <a:buChar char="-"/>
              <a:defRPr sz="2400"/>
            </a:lvl2pPr>
            <a:lvl3pPr>
              <a:buClrTx/>
              <a:buFont typeface="Symbol" pitchFamily="18" charset="2"/>
              <a:buChar char="-"/>
              <a:defRPr sz="2000"/>
            </a:lvl3pPr>
            <a:lvl4pPr>
              <a:buClrTx/>
              <a:buFont typeface="Symbol" pitchFamily="18" charset="2"/>
              <a:buChar char="-"/>
              <a:defRPr sz="1800"/>
            </a:lvl4pPr>
            <a:lvl5pPr>
              <a:buClrTx/>
              <a:buFont typeface="Arial" pitchFamily="34" charset="0"/>
              <a:buChar char="•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766818" y="1600201"/>
            <a:ext cx="4897801" cy="4525963"/>
          </a:xfrm>
        </p:spPr>
        <p:txBody>
          <a:bodyPr/>
          <a:lstStyle>
            <a:lvl1pPr>
              <a:buClr>
                <a:srgbClr val="6DBB8B"/>
              </a:buClr>
              <a:buFont typeface="Arial Black" pitchFamily="34" charset="0"/>
              <a:buChar char="&gt;"/>
              <a:defRPr sz="2800"/>
            </a:lvl1pPr>
            <a:lvl2pPr>
              <a:buClrTx/>
              <a:buFont typeface="Symbol" pitchFamily="18" charset="2"/>
              <a:buChar char="-"/>
              <a:defRPr sz="2400"/>
            </a:lvl2pPr>
            <a:lvl3pPr>
              <a:buClrTx/>
              <a:buFont typeface="Symbol" pitchFamily="18" charset="2"/>
              <a:buChar char="-"/>
              <a:defRPr sz="2000"/>
            </a:lvl3pPr>
            <a:lvl4pPr>
              <a:buClrTx/>
              <a:buFont typeface="Symbol" pitchFamily="18" charset="2"/>
              <a:buChar char="-"/>
              <a:defRPr sz="1800"/>
            </a:lvl4pPr>
            <a:lvl5pPr>
              <a:buClrTx/>
              <a:buFont typeface="Arial" pitchFamily="34" charset="0"/>
              <a:buChar char="•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02894203"/>
      </p:ext>
    </p:extLst>
  </p:cSld>
  <p:clrMapOvr>
    <a:masterClrMapping/>
  </p:clrMapOvr>
  <p:hf sldNum="0" hdr="0" ft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000" y="274638"/>
            <a:ext cx="1017661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88000" y="1556792"/>
            <a:ext cx="4893072" cy="618083"/>
          </a:xfrm>
        </p:spPr>
        <p:txBody>
          <a:bodyPr anchor="b"/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88000" y="2174875"/>
            <a:ext cx="4893072" cy="3951288"/>
          </a:xfrm>
        </p:spPr>
        <p:txBody>
          <a:bodyPr/>
          <a:lstStyle>
            <a:lvl1pPr>
              <a:buClr>
                <a:srgbClr val="6DBB8B"/>
              </a:buClr>
              <a:buFont typeface="Arial Black" pitchFamily="34" charset="0"/>
              <a:buChar char="&gt;"/>
              <a:defRPr sz="2400"/>
            </a:lvl1pPr>
            <a:lvl2pPr>
              <a:buClrTx/>
              <a:buFont typeface="Symbol" pitchFamily="18" charset="2"/>
              <a:buChar char="-"/>
              <a:defRPr sz="2000"/>
            </a:lvl2pPr>
            <a:lvl3pPr>
              <a:buClrTx/>
              <a:buFont typeface="Symbol" pitchFamily="18" charset="2"/>
              <a:buChar char="-"/>
              <a:defRPr sz="1800"/>
            </a:lvl3pPr>
            <a:lvl4pPr>
              <a:buClrTx/>
              <a:buFont typeface="Symbol" pitchFamily="18" charset="2"/>
              <a:buChar char="-"/>
              <a:defRPr sz="1600"/>
            </a:lvl4pPr>
            <a:lvl5pPr>
              <a:buClrTx/>
              <a:buFont typeface="Arial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63618" y="1535113"/>
            <a:ext cx="523355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63618" y="2174875"/>
            <a:ext cx="5233551" cy="3951288"/>
          </a:xfrm>
        </p:spPr>
        <p:txBody>
          <a:bodyPr/>
          <a:lstStyle>
            <a:lvl1pPr>
              <a:buClr>
                <a:srgbClr val="6DBB8B"/>
              </a:buClr>
              <a:buFont typeface="Arial Black" pitchFamily="34" charset="0"/>
              <a:buChar char="&gt;"/>
              <a:defRPr sz="2400"/>
            </a:lvl1pPr>
            <a:lvl2pPr>
              <a:buClrTx/>
              <a:buFont typeface="Symbol" pitchFamily="18" charset="2"/>
              <a:buChar char="-"/>
              <a:defRPr sz="2000"/>
            </a:lvl2pPr>
            <a:lvl3pPr>
              <a:buClrTx/>
              <a:buFont typeface="Symbol" pitchFamily="18" charset="2"/>
              <a:buChar char="-"/>
              <a:defRPr sz="1800"/>
            </a:lvl3pPr>
            <a:lvl4pPr>
              <a:buClrTx/>
              <a:buFont typeface="Symbol" pitchFamily="18" charset="2"/>
              <a:buChar char="-"/>
              <a:defRPr sz="1600"/>
            </a:lvl4pPr>
            <a:lvl5pPr>
              <a:buClrTx/>
              <a:buFont typeface="Arial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2560497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000" y="115888"/>
            <a:ext cx="10176619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8255366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813689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31904" y="273051"/>
            <a:ext cx="6432715" cy="5853113"/>
          </a:xfrm>
        </p:spPr>
        <p:txBody>
          <a:bodyPr/>
          <a:lstStyle>
            <a:lvl1pPr>
              <a:buClr>
                <a:srgbClr val="6DBB8B"/>
              </a:buClr>
              <a:buFont typeface="Arial Black" pitchFamily="34" charset="0"/>
              <a:buChar char="&gt;"/>
              <a:defRPr sz="3200"/>
            </a:lvl1pPr>
            <a:lvl2pPr>
              <a:buClrTx/>
              <a:buFont typeface="Symbol" pitchFamily="18" charset="2"/>
              <a:buChar char="-"/>
              <a:defRPr sz="2800"/>
            </a:lvl2pPr>
            <a:lvl3pPr>
              <a:buClrTx/>
              <a:buFont typeface="Symbol" pitchFamily="18" charset="2"/>
              <a:buChar char="-"/>
              <a:defRPr sz="2400"/>
            </a:lvl3pPr>
            <a:lvl4pPr>
              <a:buClrTx/>
              <a:buFont typeface="Symbol" pitchFamily="18" charset="2"/>
              <a:buChar char="-"/>
              <a:defRPr sz="2000"/>
            </a:lvl4pPr>
            <a:lvl5pPr>
              <a:buClrTx/>
              <a:buFont typeface="Arial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488000" y="1435101"/>
            <a:ext cx="35172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56547331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6427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64272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6427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88298676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26AF9-FE4E-4D31-A4D4-8A5F899CFA18}" type="datetimeFigureOut">
              <a:rPr lang="de-DE" smtClean="0"/>
              <a:pPr/>
              <a:t>05.05.2018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9EA-B6F3-412C-9B99-1E215DC6F093}" type="slidenum">
              <a:rPr lang="de-CH" smtClean="0"/>
              <a:pPr/>
              <a:t>‹Nr.›</a:t>
            </a:fld>
            <a:endParaRPr lang="de-CH"/>
          </a:p>
        </p:txBody>
      </p:sp>
      <p:cxnSp>
        <p:nvCxnSpPr>
          <p:cNvPr id="7" name="Gerader Verbinder 6"/>
          <p:cNvCxnSpPr/>
          <p:nvPr userDrawn="1"/>
        </p:nvCxnSpPr>
        <p:spPr>
          <a:xfrm>
            <a:off x="695400" y="1196752"/>
            <a:ext cx="10980000" cy="0"/>
          </a:xfrm>
          <a:prstGeom prst="line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5255911"/>
            <a:ext cx="3480767" cy="1740506"/>
          </a:xfrm>
          <a:prstGeom prst="rect">
            <a:avLst/>
          </a:prstGeom>
          <a:effectLst>
            <a:softEdge rad="520700"/>
          </a:effectLst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000" y="115888"/>
            <a:ext cx="10176619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488000" y="1600201"/>
            <a:ext cx="10176619" cy="4492625"/>
          </a:xfrm>
        </p:spPr>
        <p:txBody>
          <a:bodyPr vert="eaVert"/>
          <a:lstStyle>
            <a:lvl1pPr>
              <a:buClr>
                <a:srgbClr val="6DBB8B"/>
              </a:buClr>
              <a:buFont typeface="Arial Black" pitchFamily="34" charset="0"/>
              <a:buChar char="&gt;"/>
              <a:defRPr/>
            </a:lvl1pPr>
            <a:lvl2pPr>
              <a:buClrTx/>
              <a:buFont typeface="Symbol" pitchFamily="18" charset="2"/>
              <a:buChar char="-"/>
              <a:defRPr/>
            </a:lvl2pPr>
            <a:lvl3pPr>
              <a:buClrTx/>
              <a:buFont typeface="Symbol" pitchFamily="18" charset="2"/>
              <a:buChar char="-"/>
              <a:defRPr/>
            </a:lvl3pPr>
            <a:lvl4pPr>
              <a:buClrTx/>
              <a:buFont typeface="Symbol" pitchFamily="18" charset="2"/>
              <a:buChar char="-"/>
              <a:defRPr/>
            </a:lvl4pPr>
            <a:lvl5pPr>
              <a:buClrTx/>
              <a:buFont typeface="Arial" pitchFamily="34" charset="0"/>
              <a:buChar char="•"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30868733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938685" y="274639"/>
            <a:ext cx="2643716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488001" y="274639"/>
            <a:ext cx="7296299" cy="5851525"/>
          </a:xfrm>
        </p:spPr>
        <p:txBody>
          <a:bodyPr vert="eaVert"/>
          <a:lstStyle>
            <a:lvl1pPr>
              <a:buClr>
                <a:srgbClr val="6DBB8B"/>
              </a:buClr>
              <a:buFont typeface="Arial Black" pitchFamily="34" charset="0"/>
              <a:buChar char="&gt;"/>
              <a:defRPr/>
            </a:lvl1pPr>
            <a:lvl2pPr>
              <a:buClrTx/>
              <a:buFont typeface="Symbol" pitchFamily="18" charset="2"/>
              <a:buChar char="-"/>
              <a:defRPr/>
            </a:lvl2pPr>
            <a:lvl3pPr>
              <a:buClrTx/>
              <a:buFont typeface="Symbol" pitchFamily="18" charset="2"/>
              <a:buChar char="-"/>
              <a:defRPr/>
            </a:lvl3pPr>
            <a:lvl4pPr>
              <a:buClrTx/>
              <a:buFont typeface="Symbol" pitchFamily="18" charset="2"/>
              <a:buChar char="-"/>
              <a:defRPr/>
            </a:lvl4pPr>
            <a:lvl5pPr>
              <a:buClrTx/>
              <a:buFont typeface="Arial" pitchFamily="34" charset="0"/>
              <a:buChar char="•"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38912794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31904" y="273051"/>
            <a:ext cx="6432715" cy="5853113"/>
          </a:xfrm>
        </p:spPr>
        <p:txBody>
          <a:bodyPr/>
          <a:lstStyle>
            <a:lvl1pPr>
              <a:buClr>
                <a:srgbClr val="6DBB8B"/>
              </a:buClr>
              <a:buFont typeface="Arial Black" pitchFamily="34" charset="0"/>
              <a:buChar char="&gt;"/>
              <a:defRPr sz="3200"/>
            </a:lvl1pPr>
            <a:lvl2pPr>
              <a:buClrTx/>
              <a:buFont typeface="Symbol" pitchFamily="18" charset="2"/>
              <a:buChar char="-"/>
              <a:defRPr sz="2800"/>
            </a:lvl2pPr>
            <a:lvl3pPr>
              <a:buClrTx/>
              <a:buFont typeface="Symbol" pitchFamily="18" charset="2"/>
              <a:buChar char="-"/>
              <a:defRPr sz="2400"/>
            </a:lvl3pPr>
            <a:lvl4pPr>
              <a:buClrTx/>
              <a:buFont typeface="Symbol" pitchFamily="18" charset="2"/>
              <a:buChar char="-"/>
              <a:defRPr sz="2000"/>
            </a:lvl4pPr>
            <a:lvl5pPr>
              <a:buClrTx/>
              <a:buFont typeface="Arial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488000" y="1435101"/>
            <a:ext cx="35172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53257859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G:\Infozentrale\CI-CD\Neues CD 2012\Tags\lawa-RGB-113-185-141.w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6178550"/>
            <a:ext cx="456776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91477" y="2132857"/>
            <a:ext cx="10363200" cy="14700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7488" y="3789040"/>
            <a:ext cx="10262592" cy="1752600"/>
          </a:xfrm>
        </p:spPr>
        <p:txBody>
          <a:bodyPr>
            <a:normAutofit/>
          </a:bodyPr>
          <a:lstStyle>
            <a:lvl1pPr marL="0" indent="0" algn="r">
              <a:buNone/>
              <a:defRPr sz="2800" i="1">
                <a:solidFill>
                  <a:schemeClr val="tx1"/>
                </a:solidFill>
                <a:latin typeface="Times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05156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1">
          <a:blip r:embed="rId2" cstate="print">
            <a:lum/>
          </a:blip>
          <a:srcRect/>
          <a:stretch>
            <a:fillRect b="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G:\Infozentrale\CI-CD\Neues CD 2012\Tags\lawa-RGB-113-185-141.w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6178550"/>
            <a:ext cx="456776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91477" y="2132857"/>
            <a:ext cx="10363200" cy="14700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7488" y="3789040"/>
            <a:ext cx="10262592" cy="1752600"/>
          </a:xfrm>
        </p:spPr>
        <p:txBody>
          <a:bodyPr>
            <a:normAutofit/>
          </a:bodyPr>
          <a:lstStyle>
            <a:lvl1pPr marL="0" indent="0" algn="r">
              <a:buNone/>
              <a:defRPr sz="2800" i="1">
                <a:solidFill>
                  <a:schemeClr val="tx1"/>
                </a:solidFill>
                <a:latin typeface="Times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91029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elfolie">
    <p:bg>
      <p:bgPr>
        <a:blipFill dpi="0" rotWithShape="1">
          <a:blip r:embed="rId2" cstate="print">
            <a:lum/>
          </a:blip>
          <a:srcRect/>
          <a:stretch>
            <a:fillRect b="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G:\Infozentrale\CI-CD\Neues CD 2012\Tags\lawa-RGB-113-185-141.w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6178550"/>
            <a:ext cx="456776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91477" y="2132857"/>
            <a:ext cx="10363200" cy="14700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7488" y="3789040"/>
            <a:ext cx="10262592" cy="1752600"/>
          </a:xfrm>
        </p:spPr>
        <p:txBody>
          <a:bodyPr>
            <a:normAutofit/>
          </a:bodyPr>
          <a:lstStyle>
            <a:lvl1pPr marL="0" indent="0" algn="r">
              <a:buNone/>
              <a:defRPr sz="2800" i="1">
                <a:solidFill>
                  <a:schemeClr val="tx1"/>
                </a:solidFill>
                <a:latin typeface="Times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2210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bg>
      <p:bgPr>
        <a:blipFill dpi="0" rotWithShape="1">
          <a:blip r:embed="rId2" cstate="print">
            <a:lum/>
          </a:blip>
          <a:srcRect/>
          <a:stretch>
            <a:fillRect b="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G:\Infozentrale\CI-CD\Neues CD 2012\Tags\lawa-RGB-113-185-141.w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6178550"/>
            <a:ext cx="456776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91477" y="2132857"/>
            <a:ext cx="10363200" cy="14700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7488" y="3789040"/>
            <a:ext cx="10262592" cy="1752600"/>
          </a:xfrm>
        </p:spPr>
        <p:txBody>
          <a:bodyPr>
            <a:normAutofit/>
          </a:bodyPr>
          <a:lstStyle>
            <a:lvl1pPr marL="0" indent="0" algn="r">
              <a:buNone/>
              <a:defRPr sz="2800" i="1">
                <a:solidFill>
                  <a:schemeClr val="tx1"/>
                </a:solidFill>
                <a:latin typeface="Times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493307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elfolie">
    <p:bg>
      <p:bgPr>
        <a:blipFill dpi="0" rotWithShape="1">
          <a:blip r:embed="rId2" cstate="print">
            <a:lum/>
          </a:blip>
          <a:srcRect/>
          <a:stretch>
            <a:fillRect b="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G:\Infozentrale\CI-CD\Neues CD 2012\Tags\lawa-RGB-113-185-141.w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6178550"/>
            <a:ext cx="456776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91477" y="2132857"/>
            <a:ext cx="10363200" cy="14700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7488" y="3789040"/>
            <a:ext cx="10262592" cy="1752600"/>
          </a:xfrm>
        </p:spPr>
        <p:txBody>
          <a:bodyPr>
            <a:normAutofit/>
          </a:bodyPr>
          <a:lstStyle>
            <a:lvl1pPr marL="0" indent="0" algn="r">
              <a:buNone/>
              <a:defRPr sz="2800" i="1">
                <a:solidFill>
                  <a:schemeClr val="tx1"/>
                </a:solidFill>
                <a:latin typeface="Times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447636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elfolie">
    <p:bg>
      <p:bgPr>
        <a:blipFill dpi="0" rotWithShape="1">
          <a:blip r:embed="rId2" cstate="print">
            <a:lum/>
          </a:blip>
          <a:srcRect/>
          <a:stretch>
            <a:fillRect b="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G:\Infozentrale\CI-CD\Neues CD 2012\Tags\lawa-RGB-113-185-141.w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6178550"/>
            <a:ext cx="456776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91477" y="2132857"/>
            <a:ext cx="10363200" cy="14700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7488" y="3789040"/>
            <a:ext cx="10262592" cy="1752600"/>
          </a:xfrm>
        </p:spPr>
        <p:txBody>
          <a:bodyPr>
            <a:normAutofit/>
          </a:bodyPr>
          <a:lstStyle>
            <a:lvl1pPr marL="0" indent="0" algn="r">
              <a:buNone/>
              <a:defRPr sz="2800" i="1">
                <a:solidFill>
                  <a:schemeClr val="tx1"/>
                </a:solidFill>
                <a:latin typeface="Times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81508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000" y="115888"/>
            <a:ext cx="10176619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88000" y="1600201"/>
            <a:ext cx="10176619" cy="4492625"/>
          </a:xfrm>
        </p:spPr>
        <p:txBody>
          <a:bodyPr/>
          <a:lstStyle>
            <a:lvl1pPr>
              <a:buClr>
                <a:srgbClr val="6DBB8B"/>
              </a:buClr>
              <a:buFont typeface="Arial Black" pitchFamily="34" charset="0"/>
              <a:buChar char="&gt;"/>
              <a:defRPr/>
            </a:lvl1pPr>
            <a:lvl2pPr>
              <a:buClrTx/>
              <a:buFont typeface="Symbol" pitchFamily="18" charset="2"/>
              <a:buChar char="-"/>
              <a:defRPr/>
            </a:lvl2pPr>
            <a:lvl3pPr>
              <a:buClrTx/>
              <a:buFont typeface="Symbol" pitchFamily="18" charset="2"/>
              <a:buChar char="-"/>
              <a:defRPr/>
            </a:lvl3pPr>
            <a:lvl4pPr>
              <a:buClrTx/>
              <a:buFont typeface="Symbol" pitchFamily="18" charset="2"/>
              <a:buChar char="-"/>
              <a:defRPr/>
            </a:lvl4pPr>
            <a:lvl5pPr>
              <a:buClrTx/>
              <a:buFont typeface="Arial" pitchFamily="34" charset="0"/>
              <a:buChar char="•"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1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390701A-44F2-47E4-8736-9E3FB8ADF280}" type="slidenum">
              <a:rPr lang="de-CH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770798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03" y="1187227"/>
            <a:ext cx="12205420" cy="609643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26AF9-FE4E-4D31-A4D4-8A5F899CFA18}" type="datetimeFigureOut">
              <a:rPr lang="de-DE" smtClean="0"/>
              <a:pPr/>
              <a:t>05.05.2018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9EA-B6F3-412C-9B99-1E215DC6F093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001" y="4406901"/>
            <a:ext cx="10176619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88001" y="2906713"/>
            <a:ext cx="1017661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1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6EF4B2-A6CC-4A87-830F-1BBB54B32C69}" type="slidenum">
              <a:rPr lang="de-CH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01113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000" y="115888"/>
            <a:ext cx="10176619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488001" y="1600201"/>
            <a:ext cx="5089921" cy="4525963"/>
          </a:xfrm>
        </p:spPr>
        <p:txBody>
          <a:bodyPr/>
          <a:lstStyle>
            <a:lvl1pPr>
              <a:buClr>
                <a:srgbClr val="6DBB8B"/>
              </a:buClr>
              <a:buFont typeface="Arial Black" pitchFamily="34" charset="0"/>
              <a:buChar char="&gt;"/>
              <a:defRPr sz="2800"/>
            </a:lvl1pPr>
            <a:lvl2pPr>
              <a:buClrTx/>
              <a:buFont typeface="Symbol" pitchFamily="18" charset="2"/>
              <a:buChar char="-"/>
              <a:defRPr sz="2400"/>
            </a:lvl2pPr>
            <a:lvl3pPr>
              <a:buClrTx/>
              <a:buFont typeface="Symbol" pitchFamily="18" charset="2"/>
              <a:buChar char="-"/>
              <a:defRPr sz="2000"/>
            </a:lvl3pPr>
            <a:lvl4pPr>
              <a:buClrTx/>
              <a:buFont typeface="Symbol" pitchFamily="18" charset="2"/>
              <a:buChar char="-"/>
              <a:defRPr sz="1800"/>
            </a:lvl4pPr>
            <a:lvl5pPr>
              <a:buClrTx/>
              <a:buFont typeface="Arial" pitchFamily="34" charset="0"/>
              <a:buChar char="•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766818" y="1600201"/>
            <a:ext cx="4897801" cy="4525963"/>
          </a:xfrm>
        </p:spPr>
        <p:txBody>
          <a:bodyPr/>
          <a:lstStyle>
            <a:lvl1pPr>
              <a:buClr>
                <a:srgbClr val="6DBB8B"/>
              </a:buClr>
              <a:buFont typeface="Arial Black" pitchFamily="34" charset="0"/>
              <a:buChar char="&gt;"/>
              <a:defRPr sz="2800"/>
            </a:lvl1pPr>
            <a:lvl2pPr>
              <a:buClrTx/>
              <a:buFont typeface="Symbol" pitchFamily="18" charset="2"/>
              <a:buChar char="-"/>
              <a:defRPr sz="2400"/>
            </a:lvl2pPr>
            <a:lvl3pPr>
              <a:buClrTx/>
              <a:buFont typeface="Symbol" pitchFamily="18" charset="2"/>
              <a:buChar char="-"/>
              <a:defRPr sz="2000"/>
            </a:lvl3pPr>
            <a:lvl4pPr>
              <a:buClrTx/>
              <a:buFont typeface="Symbol" pitchFamily="18" charset="2"/>
              <a:buChar char="-"/>
              <a:defRPr sz="1800"/>
            </a:lvl4pPr>
            <a:lvl5pPr>
              <a:buClrTx/>
              <a:buFont typeface="Arial" pitchFamily="34" charset="0"/>
              <a:buChar char="•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1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775F03-AC52-45CC-B348-39A174AEDBA7}" type="slidenum">
              <a:rPr lang="de-CH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4148"/>
      </p:ext>
    </p:extLst>
  </p:cSld>
  <p:clrMapOvr>
    <a:masterClrMapping/>
  </p:clrMapOvr>
  <p:hf sldNum="0" hdr="0" ft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000" y="274638"/>
            <a:ext cx="1017661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88000" y="1556792"/>
            <a:ext cx="4893072" cy="618083"/>
          </a:xfrm>
        </p:spPr>
        <p:txBody>
          <a:bodyPr anchor="b"/>
          <a:lstStyle>
            <a:lvl1pPr marL="0" indent="0">
              <a:buNone/>
              <a:defRPr sz="24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88000" y="2174875"/>
            <a:ext cx="4893072" cy="3951288"/>
          </a:xfrm>
        </p:spPr>
        <p:txBody>
          <a:bodyPr/>
          <a:lstStyle>
            <a:lvl1pPr>
              <a:buClr>
                <a:srgbClr val="6DBB8B"/>
              </a:buClr>
              <a:buFont typeface="Arial Black" pitchFamily="34" charset="0"/>
              <a:buChar char="&gt;"/>
              <a:defRPr sz="2400"/>
            </a:lvl1pPr>
            <a:lvl2pPr>
              <a:buClrTx/>
              <a:buFont typeface="Symbol" pitchFamily="18" charset="2"/>
              <a:buChar char="-"/>
              <a:defRPr sz="2000"/>
            </a:lvl2pPr>
            <a:lvl3pPr>
              <a:buClrTx/>
              <a:buFont typeface="Symbol" pitchFamily="18" charset="2"/>
              <a:buChar char="-"/>
              <a:defRPr sz="1800"/>
            </a:lvl3pPr>
            <a:lvl4pPr>
              <a:buClrTx/>
              <a:buFont typeface="Symbol" pitchFamily="18" charset="2"/>
              <a:buChar char="-"/>
              <a:defRPr sz="1600"/>
            </a:lvl4pPr>
            <a:lvl5pPr>
              <a:buClrTx/>
              <a:buFont typeface="Arial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63618" y="1535113"/>
            <a:ext cx="523355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63618" y="2174875"/>
            <a:ext cx="5233551" cy="3951288"/>
          </a:xfrm>
        </p:spPr>
        <p:txBody>
          <a:bodyPr/>
          <a:lstStyle>
            <a:lvl1pPr>
              <a:buClr>
                <a:srgbClr val="6DBB8B"/>
              </a:buClr>
              <a:buFont typeface="Arial Black" pitchFamily="34" charset="0"/>
              <a:buChar char="&gt;"/>
              <a:defRPr sz="2400"/>
            </a:lvl1pPr>
            <a:lvl2pPr>
              <a:buClrTx/>
              <a:buFont typeface="Symbol" pitchFamily="18" charset="2"/>
              <a:buChar char="-"/>
              <a:defRPr sz="2000"/>
            </a:lvl2pPr>
            <a:lvl3pPr>
              <a:buClrTx/>
              <a:buFont typeface="Symbol" pitchFamily="18" charset="2"/>
              <a:buChar char="-"/>
              <a:defRPr sz="1800"/>
            </a:lvl3pPr>
            <a:lvl4pPr>
              <a:buClrTx/>
              <a:buFont typeface="Symbol" pitchFamily="18" charset="2"/>
              <a:buChar char="-"/>
              <a:defRPr sz="1600"/>
            </a:lvl4pPr>
            <a:lvl5pPr>
              <a:buClrTx/>
              <a:buFont typeface="Arial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1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BCBB38F-EF36-4DA3-B42B-D96294211D96}" type="slidenum">
              <a:rPr lang="de-CH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321139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000" y="115888"/>
            <a:ext cx="10176619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1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F18DA1-B441-4F12-9C9D-B3EA60C47FF1}" type="slidenum">
              <a:rPr lang="de-CH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441868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1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070A63-FF58-4D16-A7B8-0B37128013B8}" type="slidenum">
              <a:rPr lang="de-CH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54951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31904" y="273051"/>
            <a:ext cx="6432715" cy="5853113"/>
          </a:xfrm>
        </p:spPr>
        <p:txBody>
          <a:bodyPr/>
          <a:lstStyle>
            <a:lvl1pPr>
              <a:buClr>
                <a:srgbClr val="6DBB8B"/>
              </a:buClr>
              <a:buFont typeface="Arial Black" pitchFamily="34" charset="0"/>
              <a:buChar char="&gt;"/>
              <a:defRPr sz="3200"/>
            </a:lvl1pPr>
            <a:lvl2pPr>
              <a:buClrTx/>
              <a:buFont typeface="Symbol" pitchFamily="18" charset="2"/>
              <a:buChar char="-"/>
              <a:defRPr sz="2800"/>
            </a:lvl2pPr>
            <a:lvl3pPr>
              <a:buClrTx/>
              <a:buFont typeface="Symbol" pitchFamily="18" charset="2"/>
              <a:buChar char="-"/>
              <a:defRPr sz="2400"/>
            </a:lvl3pPr>
            <a:lvl4pPr>
              <a:buClrTx/>
              <a:buFont typeface="Symbol" pitchFamily="18" charset="2"/>
              <a:buChar char="-"/>
              <a:defRPr sz="2000"/>
            </a:lvl4pPr>
            <a:lvl5pPr>
              <a:buClrTx/>
              <a:buFont typeface="Arial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488000" y="1435101"/>
            <a:ext cx="35172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1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09394-2CD0-437B-A7C7-32834A715E26}" type="slidenum">
              <a:rPr lang="de-CH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507598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6427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64272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6427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1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09F31A-E46B-4D67-AAF9-8E29203F55D2}" type="slidenum">
              <a:rPr lang="de-CH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00576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000" y="115888"/>
            <a:ext cx="10176619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488000" y="1600201"/>
            <a:ext cx="10176619" cy="4492625"/>
          </a:xfrm>
        </p:spPr>
        <p:txBody>
          <a:bodyPr vert="eaVert"/>
          <a:lstStyle>
            <a:lvl1pPr>
              <a:buClr>
                <a:srgbClr val="6DBB8B"/>
              </a:buClr>
              <a:buFont typeface="Arial Black" pitchFamily="34" charset="0"/>
              <a:buChar char="&gt;"/>
              <a:defRPr/>
            </a:lvl1pPr>
            <a:lvl2pPr>
              <a:buClrTx/>
              <a:buFont typeface="Symbol" pitchFamily="18" charset="2"/>
              <a:buChar char="-"/>
              <a:defRPr/>
            </a:lvl2pPr>
            <a:lvl3pPr>
              <a:buClrTx/>
              <a:buFont typeface="Symbol" pitchFamily="18" charset="2"/>
              <a:buChar char="-"/>
              <a:defRPr/>
            </a:lvl3pPr>
            <a:lvl4pPr>
              <a:buClrTx/>
              <a:buFont typeface="Symbol" pitchFamily="18" charset="2"/>
              <a:buChar char="-"/>
              <a:defRPr/>
            </a:lvl4pPr>
            <a:lvl5pPr>
              <a:buClrTx/>
              <a:buFont typeface="Arial" pitchFamily="34" charset="0"/>
              <a:buChar char="•"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1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7B6760-0F59-4C24-ABF6-919FC61CDBC8}" type="slidenum">
              <a:rPr lang="de-CH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475333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938685" y="274639"/>
            <a:ext cx="2643716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488001" y="274639"/>
            <a:ext cx="7296299" cy="5851525"/>
          </a:xfrm>
        </p:spPr>
        <p:txBody>
          <a:bodyPr vert="eaVert"/>
          <a:lstStyle>
            <a:lvl1pPr>
              <a:buClr>
                <a:srgbClr val="6DBB8B"/>
              </a:buClr>
              <a:buFont typeface="Arial Black" pitchFamily="34" charset="0"/>
              <a:buChar char="&gt;"/>
              <a:defRPr/>
            </a:lvl1pPr>
            <a:lvl2pPr>
              <a:buClrTx/>
              <a:buFont typeface="Symbol" pitchFamily="18" charset="2"/>
              <a:buChar char="-"/>
              <a:defRPr/>
            </a:lvl2pPr>
            <a:lvl3pPr>
              <a:buClrTx/>
              <a:buFont typeface="Symbol" pitchFamily="18" charset="2"/>
              <a:buChar char="-"/>
              <a:defRPr/>
            </a:lvl3pPr>
            <a:lvl4pPr>
              <a:buClrTx/>
              <a:buFont typeface="Symbol" pitchFamily="18" charset="2"/>
              <a:buChar char="-"/>
              <a:defRPr/>
            </a:lvl4pPr>
            <a:lvl5pPr>
              <a:buClrTx/>
              <a:buFont typeface="Arial" pitchFamily="34" charset="0"/>
              <a:buChar char="•"/>
              <a:defRPr/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1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077BEB-4E37-448A-BC5D-31C4CA31A7AA}" type="slidenum">
              <a:rPr lang="de-CH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62386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31904" y="273051"/>
            <a:ext cx="6432715" cy="5853113"/>
          </a:xfrm>
        </p:spPr>
        <p:txBody>
          <a:bodyPr/>
          <a:lstStyle>
            <a:lvl1pPr>
              <a:buClr>
                <a:srgbClr val="6DBB8B"/>
              </a:buClr>
              <a:buFont typeface="Arial Black" pitchFamily="34" charset="0"/>
              <a:buChar char="&gt;"/>
              <a:defRPr sz="3200"/>
            </a:lvl1pPr>
            <a:lvl2pPr>
              <a:buClrTx/>
              <a:buFont typeface="Symbol" pitchFamily="18" charset="2"/>
              <a:buChar char="-"/>
              <a:defRPr sz="2800"/>
            </a:lvl2pPr>
            <a:lvl3pPr>
              <a:buClrTx/>
              <a:buFont typeface="Symbol" pitchFamily="18" charset="2"/>
              <a:buChar char="-"/>
              <a:defRPr sz="2400"/>
            </a:lvl3pPr>
            <a:lvl4pPr>
              <a:buClrTx/>
              <a:buFont typeface="Symbol" pitchFamily="18" charset="2"/>
              <a:buChar char="-"/>
              <a:defRPr sz="2000"/>
            </a:lvl4pPr>
            <a:lvl5pPr>
              <a:buClrTx/>
              <a:buFont typeface="Arial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488000" y="1435101"/>
            <a:ext cx="35172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1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2EB374-EB65-40DA-A7F1-B02D9354C07C}" type="slidenum">
              <a:rPr lang="de-CH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‹Nr.›</a:t>
            </a:fld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CH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38344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26AF9-FE4E-4D31-A4D4-8A5F899CFA18}" type="datetimeFigureOut">
              <a:rPr lang="de-DE" smtClean="0"/>
              <a:pPr/>
              <a:t>05.05.2018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9EA-B6F3-412C-9B99-1E215DC6F093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spect="1" noChangeArrowheads="1" noTextEdit="1"/>
          </p:cNvSpPr>
          <p:nvPr/>
        </p:nvSpPr>
        <p:spPr bwMode="auto">
          <a:xfrm>
            <a:off x="2639486" y="3"/>
            <a:ext cx="1195916" cy="715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sz="24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87488" y="2060852"/>
            <a:ext cx="10177131" cy="1470025"/>
          </a:xfrm>
        </p:spPr>
        <p:txBody>
          <a:bodyPr anchor="b">
            <a:normAutofit/>
          </a:bodyPr>
          <a:lstStyle>
            <a:lvl1pPr algn="r">
              <a:defRPr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8002" y="3886200"/>
            <a:ext cx="10176609" cy="1752600"/>
          </a:xfrm>
        </p:spPr>
        <p:txBody>
          <a:bodyPr>
            <a:normAutofit/>
          </a:bodyPr>
          <a:lstStyle>
            <a:lvl1pPr marL="0" indent="0" algn="r">
              <a:buNone/>
              <a:defRPr b="0" i="1">
                <a:latin typeface="Times New Roman" pitchFamily="18" charset="0"/>
                <a:cs typeface="Times New Roman" pitchFamily="18" charset="0"/>
              </a:defRPr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488018" y="6381752"/>
            <a:ext cx="2785533" cy="33972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75963953"/>
      </p:ext>
    </p:extLst>
  </p:cSld>
  <p:clrMapOvr>
    <a:masterClrMapping/>
  </p:clrMapOvr>
  <p:hf sldNum="0" hdr="0" ft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000" y="115888"/>
            <a:ext cx="10176619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488000" y="1600204"/>
            <a:ext cx="10176619" cy="4492625"/>
          </a:xfrm>
        </p:spPr>
        <p:txBody>
          <a:bodyPr/>
          <a:lstStyle>
            <a:lvl1pPr marL="457189" indent="-457189">
              <a:buClr>
                <a:srgbClr val="71B98D"/>
              </a:buClr>
              <a:buFont typeface="Arial Black" panose="020B0A04020102020204" pitchFamily="34" charset="0"/>
              <a:buChar char="&gt;"/>
              <a:defRPr/>
            </a:lvl1pPr>
            <a:lvl2pPr marL="990575" indent="-380990">
              <a:buClr>
                <a:srgbClr val="71B98D"/>
              </a:buClr>
              <a:buFont typeface="Arial Black" panose="020B0A04020102020204" pitchFamily="34" charset="0"/>
              <a:buChar char="&gt;"/>
              <a:defRPr/>
            </a:lvl2pPr>
            <a:lvl3pPr marL="1523962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/>
            </a:lvl3pPr>
            <a:lvl4pPr marL="2133547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/>
            </a:lvl4pPr>
            <a:lvl5pPr marL="2743131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/>
            </a:lvl5pPr>
          </a:lstStyle>
          <a:p>
            <a:pPr lvl="0"/>
            <a:r>
              <a:rPr lang="de-CH" altLang="de-DE" dirty="0"/>
              <a:t>Textmasterformate durch Klicken bearbeiten</a:t>
            </a:r>
          </a:p>
          <a:p>
            <a:pPr lvl="1"/>
            <a:r>
              <a:rPr lang="de-CH" altLang="de-DE" dirty="0"/>
              <a:t>Zweite Ebene</a:t>
            </a:r>
          </a:p>
          <a:p>
            <a:pPr lvl="2"/>
            <a:r>
              <a:rPr lang="de-CH" altLang="de-DE" dirty="0"/>
              <a:t>Dritte Ebene</a:t>
            </a:r>
          </a:p>
          <a:p>
            <a:pPr lvl="3"/>
            <a:r>
              <a:rPr lang="de-CH" altLang="de-DE" dirty="0"/>
              <a:t>Vierte Ebene</a:t>
            </a:r>
          </a:p>
          <a:p>
            <a:pPr lvl="4"/>
            <a:r>
              <a:rPr lang="de-CH" altLang="de-DE" dirty="0"/>
              <a:t>Fünfte Ebene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2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70FAD-2390-448C-8260-B652C1CEAFFA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0699953"/>
      </p:ext>
    </p:extLst>
  </p:cSld>
  <p:clrMapOvr>
    <a:masterClrMapping/>
  </p:clrMapOvr>
  <p:hf hdr="0" ft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001" y="4406901"/>
            <a:ext cx="10176619" cy="1362075"/>
          </a:xfrm>
        </p:spPr>
        <p:txBody>
          <a:bodyPr anchor="t"/>
          <a:lstStyle>
            <a:lvl1pPr algn="l">
              <a:defRPr sz="4267" b="1" cap="all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88001" y="2906713"/>
            <a:ext cx="10176619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2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AC53A-879C-4903-8020-DC53B2F2A5F0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943764626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000" y="115888"/>
            <a:ext cx="10176619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488001" y="1600201"/>
            <a:ext cx="5089921" cy="4525963"/>
          </a:xfrm>
        </p:spPr>
        <p:txBody>
          <a:bodyPr/>
          <a:lstStyle>
            <a:lvl1pPr marL="457189" indent="-457189">
              <a:buClr>
                <a:srgbClr val="71B98D"/>
              </a:buClr>
              <a:buFont typeface="Arial Black" pitchFamily="34" charset="0"/>
              <a:buChar char="&gt;"/>
              <a:defRPr sz="3733"/>
            </a:lvl1pPr>
            <a:lvl2pPr marL="990575" indent="-380990">
              <a:buClr>
                <a:srgbClr val="71B98D"/>
              </a:buClr>
              <a:buFont typeface="Arial Black" panose="020B0A04020102020204" pitchFamily="34" charset="0"/>
              <a:buChar char="&gt;"/>
              <a:defRPr sz="3200"/>
            </a:lvl2pPr>
            <a:lvl3pPr marL="1523962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667"/>
            </a:lvl3pPr>
            <a:lvl4pPr marL="2133547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400"/>
            </a:lvl4pPr>
            <a:lvl5pPr marL="2743131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766825" y="1600201"/>
            <a:ext cx="4897801" cy="4525963"/>
          </a:xfrm>
        </p:spPr>
        <p:txBody>
          <a:bodyPr/>
          <a:lstStyle>
            <a:lvl1pPr marL="457189" indent="-457189">
              <a:buClr>
                <a:srgbClr val="71B98D"/>
              </a:buClr>
              <a:buFont typeface="Arial Black" pitchFamily="34" charset="0"/>
              <a:buChar char="&gt;"/>
              <a:defRPr sz="3733"/>
            </a:lvl1pPr>
            <a:lvl2pPr marL="990575" indent="-380990">
              <a:buClr>
                <a:srgbClr val="71B98D"/>
              </a:buClr>
              <a:buFont typeface="Arial Black" panose="020B0A04020102020204" pitchFamily="34" charset="0"/>
              <a:buChar char="&gt;"/>
              <a:defRPr sz="3200"/>
            </a:lvl2pPr>
            <a:lvl3pPr marL="1523962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667"/>
            </a:lvl3pPr>
            <a:lvl4pPr marL="2133547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400"/>
            </a:lvl4pPr>
            <a:lvl5pPr marL="2743131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2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6759E-7245-477A-94FD-F4AE415A063D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17073830"/>
      </p:ext>
    </p:extLst>
  </p:cSld>
  <p:clrMapOvr>
    <a:masterClrMapping/>
  </p:clrMapOvr>
  <p:hf sldNum="0" hdr="0" ft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000" y="274637"/>
            <a:ext cx="1017661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88000" y="1535113"/>
            <a:ext cx="489307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88000" y="2174875"/>
            <a:ext cx="4893072" cy="3951288"/>
          </a:xfrm>
        </p:spPr>
        <p:txBody>
          <a:bodyPr/>
          <a:lstStyle>
            <a:lvl1pPr marL="457189" indent="-457189">
              <a:buClr>
                <a:srgbClr val="71B98D"/>
              </a:buClr>
              <a:buFont typeface="Arial Black" pitchFamily="34" charset="0"/>
              <a:buChar char="&gt;"/>
              <a:defRPr sz="3200"/>
            </a:lvl1pPr>
            <a:lvl2pPr marL="990575" indent="-380990">
              <a:buClr>
                <a:srgbClr val="71B98D"/>
              </a:buClr>
              <a:buFont typeface="Arial Black" panose="020B0A04020102020204" pitchFamily="34" charset="0"/>
              <a:buChar char="&gt;"/>
              <a:defRPr sz="2667"/>
            </a:lvl2pPr>
            <a:lvl3pPr marL="1523962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400"/>
            </a:lvl3pPr>
            <a:lvl4pPr marL="2133547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133"/>
            </a:lvl4pPr>
            <a:lvl5pPr marL="2743131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63625" y="1535113"/>
            <a:ext cx="523355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63625" y="2174875"/>
            <a:ext cx="5233551" cy="3951288"/>
          </a:xfrm>
        </p:spPr>
        <p:txBody>
          <a:bodyPr/>
          <a:lstStyle>
            <a:lvl1pPr marL="457189" indent="-457189">
              <a:buClr>
                <a:srgbClr val="71B98D"/>
              </a:buClr>
              <a:buFont typeface="Arial Black" pitchFamily="34" charset="0"/>
              <a:buChar char="&gt;"/>
              <a:defRPr sz="3200"/>
            </a:lvl1pPr>
            <a:lvl2pPr marL="990575" indent="-380990">
              <a:buClr>
                <a:srgbClr val="71B98D"/>
              </a:buClr>
              <a:buFont typeface="Arial Black" panose="020B0A04020102020204" pitchFamily="34" charset="0"/>
              <a:buChar char="&gt;"/>
              <a:defRPr sz="2667"/>
            </a:lvl2pPr>
            <a:lvl3pPr marL="1523962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400"/>
            </a:lvl3pPr>
            <a:lvl4pPr marL="2133547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133"/>
            </a:lvl4pPr>
            <a:lvl5pPr marL="2743131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2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41038-E0E2-4B70-A279-A3A97740CCA7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38498388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000" y="115888"/>
            <a:ext cx="10176619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2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A3E52-0498-43D7-95E0-87B102568F9B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85117055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2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F261A-D17F-4703-A523-F139ED425B35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08579975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000" y="273049"/>
            <a:ext cx="3517239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31904" y="273054"/>
            <a:ext cx="6432715" cy="5853113"/>
          </a:xfrm>
        </p:spPr>
        <p:txBody>
          <a:bodyPr/>
          <a:lstStyle>
            <a:lvl1pPr marL="457189" indent="-457189">
              <a:buClr>
                <a:srgbClr val="71B98D"/>
              </a:buClr>
              <a:buFont typeface="Arial Black" pitchFamily="34" charset="0"/>
              <a:buChar char="&gt;"/>
              <a:defRPr sz="4267"/>
            </a:lvl1pPr>
            <a:lvl2pPr marL="990575" indent="-380990">
              <a:buClr>
                <a:srgbClr val="71B98D"/>
              </a:buClr>
              <a:buFont typeface="Arial Black" panose="020B0A04020102020204" pitchFamily="34" charset="0"/>
              <a:buChar char="&gt;"/>
              <a:defRPr sz="3733"/>
            </a:lvl2pPr>
            <a:lvl3pPr marL="1523962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3200"/>
            </a:lvl3pPr>
            <a:lvl4pPr marL="2133547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667"/>
            </a:lvl4pPr>
            <a:lvl5pPr marL="2743131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488000" y="1435104"/>
            <a:ext cx="3517239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2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94D9D-356E-4E8F-99C0-A24211761A78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77003467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64272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642720" cy="4114800"/>
          </a:xfrm>
        </p:spPr>
        <p:txBody>
          <a:bodyPr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64272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2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55003-A5CF-4635-8CA9-48F4AC27BEB5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76986893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000" y="115888"/>
            <a:ext cx="10176619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488000" y="1600204"/>
            <a:ext cx="10176619" cy="4492625"/>
          </a:xfrm>
        </p:spPr>
        <p:txBody>
          <a:bodyPr vert="eaVert"/>
          <a:lstStyle>
            <a:lvl1pPr marL="457189" indent="-457189">
              <a:buClr>
                <a:srgbClr val="71B98D"/>
              </a:buClr>
              <a:buFont typeface="Arial Black" pitchFamily="34" charset="0"/>
              <a:buChar char="&gt;"/>
              <a:defRPr/>
            </a:lvl1pPr>
            <a:lvl2pPr marL="990575" indent="-380990">
              <a:buClr>
                <a:srgbClr val="71B98D"/>
              </a:buClr>
              <a:buFont typeface="Arial Black" panose="020B0A04020102020204" pitchFamily="34" charset="0"/>
              <a:buChar char="&gt;"/>
              <a:defRPr/>
            </a:lvl2pPr>
            <a:lvl3pPr marL="1523962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/>
            </a:lvl3pPr>
            <a:lvl4pPr marL="2133547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/>
            </a:lvl4pPr>
            <a:lvl5pPr marL="2743131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2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6B82A-35F6-465A-B65A-F22CCD8AA721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6794814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26AF9-FE4E-4D31-A4D4-8A5F899CFA18}" type="datetimeFigureOut">
              <a:rPr lang="de-DE" smtClean="0"/>
              <a:pPr/>
              <a:t>05.05.2018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9EA-B6F3-412C-9B99-1E215DC6F093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938691" y="274639"/>
            <a:ext cx="2643716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488001" y="274639"/>
            <a:ext cx="7296299" cy="5851525"/>
          </a:xfrm>
        </p:spPr>
        <p:txBody>
          <a:bodyPr vert="eaVert"/>
          <a:lstStyle>
            <a:lvl1pPr marL="457189" indent="-457189">
              <a:buClr>
                <a:srgbClr val="71B98D"/>
              </a:buClr>
              <a:buFont typeface="Arial Black" pitchFamily="34" charset="0"/>
              <a:buChar char="&gt;"/>
              <a:defRPr/>
            </a:lvl1pPr>
            <a:lvl2pPr marL="990575" indent="-380990">
              <a:buClr>
                <a:srgbClr val="71B98D"/>
              </a:buClr>
              <a:buFont typeface="Arial Black" panose="020B0A04020102020204" pitchFamily="34" charset="0"/>
              <a:buChar char="&gt;"/>
              <a:defRPr/>
            </a:lvl2pPr>
            <a:lvl3pPr marL="1523962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/>
            </a:lvl3pPr>
            <a:lvl4pPr marL="2133547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/>
            </a:lvl4pPr>
            <a:lvl5pPr marL="2743131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2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2E882-8E88-4430-A874-F50681511496}" type="slidenum">
              <a:rPr lang="de-CH" smtClean="0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24312673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>
            <a:spLocks noChangeAspect="1" noChangeArrowheads="1" noTextEdit="1"/>
          </p:cNvSpPr>
          <p:nvPr/>
        </p:nvSpPr>
        <p:spPr bwMode="auto">
          <a:xfrm>
            <a:off x="2639486" y="3"/>
            <a:ext cx="1195916" cy="715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sz="240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87488" y="2060854"/>
            <a:ext cx="10177131" cy="1470025"/>
          </a:xfrm>
        </p:spPr>
        <p:txBody>
          <a:bodyPr anchor="b">
            <a:normAutofit/>
          </a:bodyPr>
          <a:lstStyle>
            <a:lvl1pPr algn="r">
              <a:defRPr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488002" y="3886200"/>
            <a:ext cx="10176609" cy="1752600"/>
          </a:xfrm>
        </p:spPr>
        <p:txBody>
          <a:bodyPr>
            <a:normAutofit/>
          </a:bodyPr>
          <a:lstStyle>
            <a:lvl1pPr marL="0" indent="0" algn="r">
              <a:buNone/>
              <a:defRPr b="0" i="1">
                <a:latin typeface="Times New Roman" pitchFamily="18" charset="0"/>
                <a:cs typeface="Times New Roman" pitchFamily="18" charset="0"/>
              </a:defRPr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488018" y="6381752"/>
            <a:ext cx="2785533" cy="339725"/>
          </a:xfrm>
          <a:prstGeom prst="rect">
            <a:avLst/>
          </a:prstGeom>
        </p:spPr>
        <p:txBody>
          <a:bodyPr/>
          <a:lstStyle>
            <a:lvl1pPr>
              <a:defRPr sz="1600">
                <a:latin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4145629"/>
      </p:ext>
    </p:extLst>
  </p:cSld>
  <p:clrMapOvr>
    <a:masterClrMapping/>
  </p:clrMapOvr>
  <p:hf sldNum="0" hdr="0" ftr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000" y="115888"/>
            <a:ext cx="10176619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88000" y="1600206"/>
            <a:ext cx="10176619" cy="4492625"/>
          </a:xfrm>
        </p:spPr>
        <p:txBody>
          <a:bodyPr/>
          <a:lstStyle>
            <a:lvl1pPr marL="457189" indent="-457189">
              <a:buClr>
                <a:srgbClr val="71B98D"/>
              </a:buClr>
              <a:buFont typeface="Arial Black" pitchFamily="34" charset="0"/>
              <a:buChar char="&gt;"/>
              <a:defRPr/>
            </a:lvl1pPr>
            <a:lvl2pPr marL="990575" indent="-380990">
              <a:buClr>
                <a:srgbClr val="71B98D"/>
              </a:buClr>
              <a:buFont typeface="Arial Black" panose="020B0A04020102020204" pitchFamily="34" charset="0"/>
              <a:buChar char="&gt;"/>
              <a:defRPr/>
            </a:lvl2pPr>
            <a:lvl3pPr marL="1523962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/>
            </a:lvl3pPr>
            <a:lvl4pPr marL="2133547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/>
            </a:lvl4pPr>
            <a:lvl5pPr marL="2743131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2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070FAD-2390-448C-8260-B652C1CEAFFA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46658765"/>
      </p:ext>
    </p:extLst>
  </p:cSld>
  <p:clrMapOvr>
    <a:masterClrMapping/>
  </p:clrMapOvr>
  <p:hf hdr="0" ftr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001" y="4406901"/>
            <a:ext cx="10176619" cy="1362075"/>
          </a:xfrm>
        </p:spPr>
        <p:txBody>
          <a:bodyPr anchor="t"/>
          <a:lstStyle>
            <a:lvl1pPr algn="l">
              <a:defRPr sz="4267" b="1" cap="all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88001" y="2906713"/>
            <a:ext cx="10176619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2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AC53A-879C-4903-8020-DC53B2F2A5F0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80656025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000" y="115888"/>
            <a:ext cx="10176619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488001" y="1600201"/>
            <a:ext cx="5089921" cy="4525963"/>
          </a:xfrm>
        </p:spPr>
        <p:txBody>
          <a:bodyPr/>
          <a:lstStyle>
            <a:lvl1pPr marL="457189" indent="-457189">
              <a:buClr>
                <a:srgbClr val="71B98D"/>
              </a:buClr>
              <a:buFont typeface="Arial Black" pitchFamily="34" charset="0"/>
              <a:buChar char="&gt;"/>
              <a:defRPr sz="3733"/>
            </a:lvl1pPr>
            <a:lvl2pPr marL="990575" indent="-380990">
              <a:buClr>
                <a:srgbClr val="71B98D"/>
              </a:buClr>
              <a:buFont typeface="Arial Black" panose="020B0A04020102020204" pitchFamily="34" charset="0"/>
              <a:buChar char="&gt;"/>
              <a:defRPr sz="3200"/>
            </a:lvl2pPr>
            <a:lvl3pPr marL="1523962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667"/>
            </a:lvl3pPr>
            <a:lvl4pPr marL="2133547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400"/>
            </a:lvl4pPr>
            <a:lvl5pPr marL="2743131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766830" y="1600201"/>
            <a:ext cx="4897801" cy="4525963"/>
          </a:xfrm>
        </p:spPr>
        <p:txBody>
          <a:bodyPr/>
          <a:lstStyle>
            <a:lvl1pPr marL="457189" indent="-457189">
              <a:buClr>
                <a:srgbClr val="71B98D"/>
              </a:buClr>
              <a:buFont typeface="Arial Black" pitchFamily="34" charset="0"/>
              <a:buChar char="&gt;"/>
              <a:defRPr sz="3733"/>
            </a:lvl1pPr>
            <a:lvl2pPr marL="990575" indent="-380990">
              <a:buClr>
                <a:srgbClr val="71B98D"/>
              </a:buClr>
              <a:buFont typeface="Arial Black" panose="020B0A04020102020204" pitchFamily="34" charset="0"/>
              <a:buChar char="&gt;"/>
              <a:defRPr sz="3200"/>
            </a:lvl2pPr>
            <a:lvl3pPr marL="1523962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667"/>
            </a:lvl3pPr>
            <a:lvl4pPr marL="2133547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400"/>
            </a:lvl4pPr>
            <a:lvl5pPr marL="2743131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2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A6759E-7245-477A-94FD-F4AE415A063D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82303372"/>
      </p:ext>
    </p:extLst>
  </p:cSld>
  <p:clrMapOvr>
    <a:masterClrMapping/>
  </p:clrMapOvr>
  <p:hf sldNum="0" hdr="0" ftr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000" y="274637"/>
            <a:ext cx="10176619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488000" y="1535113"/>
            <a:ext cx="4893072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488000" y="2174875"/>
            <a:ext cx="4893072" cy="3951288"/>
          </a:xfrm>
        </p:spPr>
        <p:txBody>
          <a:bodyPr/>
          <a:lstStyle>
            <a:lvl1pPr marL="457189" indent="-457189">
              <a:buClr>
                <a:srgbClr val="71B98D"/>
              </a:buClr>
              <a:buFont typeface="Arial Black" pitchFamily="34" charset="0"/>
              <a:buChar char="&gt;"/>
              <a:defRPr sz="3200"/>
            </a:lvl1pPr>
            <a:lvl2pPr marL="990575" indent="-380990">
              <a:buClr>
                <a:srgbClr val="71B98D"/>
              </a:buClr>
              <a:buFont typeface="Arial Black" panose="020B0A04020102020204" pitchFamily="34" charset="0"/>
              <a:buChar char="&gt;"/>
              <a:defRPr sz="2667"/>
            </a:lvl2pPr>
            <a:lvl3pPr marL="1523962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400"/>
            </a:lvl3pPr>
            <a:lvl4pPr marL="2133547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133"/>
            </a:lvl4pPr>
            <a:lvl5pPr marL="2743131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563626" y="1535113"/>
            <a:ext cx="5233551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563626" y="2174875"/>
            <a:ext cx="5233551" cy="3951288"/>
          </a:xfrm>
        </p:spPr>
        <p:txBody>
          <a:bodyPr/>
          <a:lstStyle>
            <a:lvl1pPr marL="457189" indent="-457189">
              <a:buClr>
                <a:srgbClr val="71B98D"/>
              </a:buClr>
              <a:buFont typeface="Arial Black" pitchFamily="34" charset="0"/>
              <a:buChar char="&gt;"/>
              <a:defRPr sz="3200"/>
            </a:lvl1pPr>
            <a:lvl2pPr marL="990575" indent="-380990">
              <a:buClr>
                <a:srgbClr val="71B98D"/>
              </a:buClr>
              <a:buFont typeface="Arial Black" panose="020B0A04020102020204" pitchFamily="34" charset="0"/>
              <a:buChar char="&gt;"/>
              <a:defRPr sz="2667"/>
            </a:lvl2pPr>
            <a:lvl3pPr marL="1523962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400"/>
            </a:lvl3pPr>
            <a:lvl4pPr marL="2133547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133"/>
            </a:lvl4pPr>
            <a:lvl5pPr marL="2743131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2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41038-E0E2-4B70-A279-A3A97740CCA7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15216478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000" y="115888"/>
            <a:ext cx="10176619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2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A3E52-0498-43D7-95E0-87B102568F9B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79992819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2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F261A-D17F-4703-A523-F139ED425B35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52028002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000" y="273049"/>
            <a:ext cx="3517239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31904" y="273057"/>
            <a:ext cx="6432715" cy="5853113"/>
          </a:xfrm>
        </p:spPr>
        <p:txBody>
          <a:bodyPr/>
          <a:lstStyle>
            <a:lvl1pPr marL="457189" indent="-457189">
              <a:buClr>
                <a:srgbClr val="71B98D"/>
              </a:buClr>
              <a:buFont typeface="Arial Black" pitchFamily="34" charset="0"/>
              <a:buChar char="&gt;"/>
              <a:defRPr sz="4267"/>
            </a:lvl1pPr>
            <a:lvl2pPr marL="990575" indent="-380990">
              <a:buClr>
                <a:srgbClr val="71B98D"/>
              </a:buClr>
              <a:buFont typeface="Arial Black" panose="020B0A04020102020204" pitchFamily="34" charset="0"/>
              <a:buChar char="&gt;"/>
              <a:defRPr sz="3733"/>
            </a:lvl2pPr>
            <a:lvl3pPr marL="1523962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3200"/>
            </a:lvl3pPr>
            <a:lvl4pPr marL="2133547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667"/>
            </a:lvl4pPr>
            <a:lvl5pPr marL="2743131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488000" y="1435104"/>
            <a:ext cx="3517239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2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94D9D-356E-4E8F-99C0-A24211761A78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93882077"/>
      </p:ext>
    </p:extLst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64272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642720" cy="4114800"/>
          </a:xfrm>
        </p:spPr>
        <p:txBody>
          <a:bodyPr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de-DE" noProof="0"/>
              <a:t>Bild durch Klicken auf Symbol hinzufügen</a:t>
            </a:r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64272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2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155003-A5CF-4635-8CA9-48F4AC27BEB5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3023210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26AF9-FE4E-4D31-A4D4-8A5F899CFA18}" type="datetimeFigureOut">
              <a:rPr lang="de-DE" smtClean="0"/>
              <a:pPr/>
              <a:t>05.05.2018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9EA-B6F3-412C-9B99-1E215DC6F093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8000" y="115888"/>
            <a:ext cx="10176619" cy="11430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488000" y="1600206"/>
            <a:ext cx="10176619" cy="4492625"/>
          </a:xfrm>
        </p:spPr>
        <p:txBody>
          <a:bodyPr vert="eaVert"/>
          <a:lstStyle>
            <a:lvl1pPr marL="457189" indent="-457189">
              <a:buClr>
                <a:srgbClr val="71B98D"/>
              </a:buClr>
              <a:buFont typeface="Arial Black" pitchFamily="34" charset="0"/>
              <a:buChar char="&gt;"/>
              <a:defRPr/>
            </a:lvl1pPr>
            <a:lvl2pPr marL="990575" indent="-380990">
              <a:buClr>
                <a:srgbClr val="71B98D"/>
              </a:buClr>
              <a:buFont typeface="Arial Black" panose="020B0A04020102020204" pitchFamily="34" charset="0"/>
              <a:buChar char="&gt;"/>
              <a:defRPr/>
            </a:lvl2pPr>
            <a:lvl3pPr marL="1523962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/>
            </a:lvl3pPr>
            <a:lvl4pPr marL="2133547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/>
            </a:lvl4pPr>
            <a:lvl5pPr marL="2743131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2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6B82A-35F6-465A-B65A-F22CCD8AA721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96149199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938697" y="274639"/>
            <a:ext cx="2643716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488001" y="274639"/>
            <a:ext cx="7296299" cy="5851525"/>
          </a:xfrm>
        </p:spPr>
        <p:txBody>
          <a:bodyPr vert="eaVert"/>
          <a:lstStyle>
            <a:lvl1pPr marL="457189" indent="-457189">
              <a:buClr>
                <a:srgbClr val="71B98D"/>
              </a:buClr>
              <a:buFont typeface="Arial Black" pitchFamily="34" charset="0"/>
              <a:buChar char="&gt;"/>
              <a:defRPr/>
            </a:lvl1pPr>
            <a:lvl2pPr marL="990575" indent="-380990">
              <a:buClr>
                <a:srgbClr val="71B98D"/>
              </a:buClr>
              <a:buFont typeface="Arial Black" panose="020B0A04020102020204" pitchFamily="34" charset="0"/>
              <a:buChar char="&gt;"/>
              <a:defRPr/>
            </a:lvl2pPr>
            <a:lvl3pPr marL="1523962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/>
            </a:lvl3pPr>
            <a:lvl4pPr marL="2133547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/>
            </a:lvl4pPr>
            <a:lvl5pPr marL="2743131" indent="-304792">
              <a:buClr>
                <a:srgbClr val="71B98D"/>
              </a:buClr>
              <a:buFont typeface="Arial Black" panose="020B0A04020102020204" pitchFamily="34" charset="0"/>
              <a:buChar char="&gt;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488018" y="6381752"/>
            <a:ext cx="1693333" cy="339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2E882-8E88-4430-A874-F50681511496}" type="slidenum">
              <a:rPr lang="de-CH"/>
              <a:pPr>
                <a:defRPr/>
              </a:pPr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0913955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26AF9-FE4E-4D31-A4D4-8A5F899CFA18}" type="datetimeFigureOut">
              <a:rPr lang="de-DE" smtClean="0"/>
              <a:pPr/>
              <a:t>05.05.2018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9EA-B6F3-412C-9B99-1E215DC6F093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26AF9-FE4E-4D31-A4D4-8A5F899CFA18}" type="datetimeFigureOut">
              <a:rPr lang="de-DE" smtClean="0"/>
              <a:pPr/>
              <a:t>05.05.2018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9EA-B6F3-412C-9B99-1E215DC6F093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26AF9-FE4E-4D31-A4D4-8A5F899CFA18}" type="datetimeFigureOut">
              <a:rPr lang="de-DE" smtClean="0"/>
              <a:pPr/>
              <a:t>05.05.2018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F09EA-B6F3-412C-9B99-1E215DC6F093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7.w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6.w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7.w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5.wmf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7.wmf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6.w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7.wmf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6.w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6.wmf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7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22.08.2016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F09EA-B6F3-412C-9B99-1E215DC6F093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auto">
          <a:xfrm>
            <a:off x="2431" y="-9525"/>
            <a:ext cx="179388" cy="6876000"/>
          </a:xfrm>
          <a:prstGeom prst="rect">
            <a:avLst/>
          </a:prstGeom>
          <a:solidFill>
            <a:srgbClr val="2D9A48"/>
          </a:solidFill>
          <a:ln w="9525">
            <a:solidFill>
              <a:srgbClr val="2D9A4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424" y="404664"/>
            <a:ext cx="1995711" cy="7043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9" descr="_LUZERN-113-185-141.wm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00151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88018" y="115888"/>
            <a:ext cx="101769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/>
              <a:t>Titelmasterformat durch Klicken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8018" y="1600201"/>
            <a:ext cx="10176933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/>
              <a:t>Textmasterformate durch Klicken bearbeiten</a:t>
            </a:r>
          </a:p>
          <a:p>
            <a:pPr lvl="1"/>
            <a:r>
              <a:rPr lang="de-CH" altLang="de-DE"/>
              <a:t>Zweite Ebene</a:t>
            </a:r>
          </a:p>
          <a:p>
            <a:pPr lvl="2"/>
            <a:r>
              <a:rPr lang="de-CH" altLang="de-DE"/>
              <a:t>Dritte Ebene</a:t>
            </a:r>
          </a:p>
          <a:p>
            <a:pPr lvl="3"/>
            <a:r>
              <a:rPr lang="de-CH" altLang="de-DE"/>
              <a:t>Vierte Ebene</a:t>
            </a:r>
          </a:p>
          <a:p>
            <a:pPr lvl="4"/>
            <a:r>
              <a:rPr lang="de-CH" alt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88018" y="6381751"/>
            <a:ext cx="278553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CH">
              <a:solidFill>
                <a:srgbClr val="000000"/>
              </a:solidFill>
            </a:endParaRPr>
          </a:p>
        </p:txBody>
      </p:sp>
      <p:pic>
        <p:nvPicPr>
          <p:cNvPr id="1030" name="Picture 22" descr="G:\Infozentrale\CI-CD\Neues CD 2011\Powerpoint\logo_vertikal_blank.wm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" y="3933825"/>
            <a:ext cx="50588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0" descr="G:\Infozentrale\CI-CD\Neues CD 2012\Tags\lawa-RGB-113-185-141.wm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6178550"/>
            <a:ext cx="456776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01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B2B2B2"/>
          </a:solidFill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B2B2B2"/>
          </a:solidFill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B2B2B2"/>
          </a:solidFill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B2B2B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DBB8B"/>
        </a:buClr>
        <a:buFont typeface="Arial Black" panose="020B0A04020102020204" pitchFamily="34" charset="0"/>
        <a:buChar char="&gt;"/>
        <a:defRPr lang="de-CH" sz="28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-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-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Symbol" panose="05050102010706020507" pitchFamily="18" charset="2"/>
        <a:buChar char="-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1200152" y="1600201"/>
            <a:ext cx="1038224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de-CH" altLang="de-DE"/>
          </a:p>
        </p:txBody>
      </p:sp>
      <p:pic>
        <p:nvPicPr>
          <p:cNvPr id="2051" name="Grafik 9" descr="_LUZERN-113-185-141.wm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00151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88018" y="115888"/>
            <a:ext cx="101769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/>
              <a:t>Titelmasterformat durch Klicken bearbeiten</a:t>
            </a:r>
          </a:p>
        </p:txBody>
      </p:sp>
      <p:pic>
        <p:nvPicPr>
          <p:cNvPr id="2053" name="Picture 22" descr="G:\Infozentrale\CI-CD\Neues CD 2011\Powerpoint\logo_vertikal_blank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" y="3933825"/>
            <a:ext cx="50588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88018" y="6381751"/>
            <a:ext cx="278553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CH">
              <a:solidFill>
                <a:prstClr val="black"/>
              </a:solidFill>
            </a:endParaRPr>
          </a:p>
        </p:txBody>
      </p:sp>
      <p:pic>
        <p:nvPicPr>
          <p:cNvPr id="2055" name="Picture 10" descr="G:\Infozentrale\CI-CD\Neues CD 2012\Tags\lawa-RGB-113-185-141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6178550"/>
            <a:ext cx="456776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46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lang="de-CH" sz="3600" kern="1200" dirty="0">
          <a:solidFill>
            <a:schemeClr val="tx1"/>
          </a:solidFill>
          <a:latin typeface="Arial Black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DBB8B"/>
        </a:buClr>
        <a:buFont typeface="Arial Black" pitchFamily="34" charset="0"/>
        <a:buChar char="&gt;"/>
        <a:defRPr sz="3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-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9" descr="_LUZERN-113-185-141.wm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00151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88018" y="115888"/>
            <a:ext cx="101769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/>
              <a:t>Titelmasterformat durch Klicken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8018" y="1600201"/>
            <a:ext cx="10176933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/>
              <a:t>Textmasterformate durch Klicken bearbeiten</a:t>
            </a:r>
          </a:p>
          <a:p>
            <a:pPr lvl="1"/>
            <a:r>
              <a:rPr lang="de-CH" altLang="de-DE"/>
              <a:t>Zweite Ebene</a:t>
            </a:r>
          </a:p>
          <a:p>
            <a:pPr lvl="2"/>
            <a:r>
              <a:rPr lang="de-CH" altLang="de-DE"/>
              <a:t>Dritte Ebene</a:t>
            </a:r>
          </a:p>
          <a:p>
            <a:pPr lvl="3"/>
            <a:r>
              <a:rPr lang="de-CH" altLang="de-DE"/>
              <a:t>Vierte Ebene</a:t>
            </a:r>
          </a:p>
          <a:p>
            <a:pPr lvl="4"/>
            <a:r>
              <a:rPr lang="de-CH" alt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88018" y="6381751"/>
            <a:ext cx="278553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CH">
              <a:solidFill>
                <a:srgbClr val="000000"/>
              </a:solidFill>
            </a:endParaRPr>
          </a:p>
        </p:txBody>
      </p:sp>
      <p:pic>
        <p:nvPicPr>
          <p:cNvPr id="1030" name="Picture 22" descr="G:\Infozentrale\CI-CD\Neues CD 2011\Powerpoint\logo_vertikal_blank.w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" y="3933825"/>
            <a:ext cx="50588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10" descr="G:\Infozentrale\CI-CD\Neues CD 2012\Tags\lawa-RGB-113-185-141.wm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218" y="6178550"/>
            <a:ext cx="4567767" cy="49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409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 Black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B2B2B2"/>
          </a:solidFill>
          <a:latin typeface="Arial Black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B2B2B2"/>
          </a:solidFill>
          <a:latin typeface="Arial Black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B2B2B2"/>
          </a:solidFill>
          <a:latin typeface="Arial Black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B2B2B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DBB8B"/>
        </a:buClr>
        <a:buFont typeface="Arial Black" pitchFamily="34" charset="0"/>
        <a:buChar char="&gt;"/>
        <a:defRPr lang="de-CH" sz="2800" dirty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-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-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Symbol" pitchFamily="18" charset="2"/>
        <a:buChar char="-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88018" y="115888"/>
            <a:ext cx="101769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/>
              <a:t>Titelmasterformat durch Klicken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8018" y="1600204"/>
            <a:ext cx="10176933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 dirty="0"/>
              <a:t>Textmasterformate durch Klicken bearbeiten</a:t>
            </a:r>
          </a:p>
          <a:p>
            <a:pPr lvl="1"/>
            <a:r>
              <a:rPr lang="de-CH" altLang="de-DE" dirty="0"/>
              <a:t>Zweite Ebene</a:t>
            </a:r>
          </a:p>
          <a:p>
            <a:pPr lvl="2"/>
            <a:r>
              <a:rPr lang="de-CH" altLang="de-DE" dirty="0"/>
              <a:t>Dritte Ebene</a:t>
            </a:r>
          </a:p>
          <a:p>
            <a:pPr lvl="3"/>
            <a:r>
              <a:rPr lang="de-CH" altLang="de-DE" dirty="0"/>
              <a:t>Vierte Ebene</a:t>
            </a:r>
          </a:p>
          <a:p>
            <a:pPr lvl="4"/>
            <a:r>
              <a:rPr lang="de-CH" altLang="de-DE" dirty="0"/>
              <a:t>Fünfte Ebene</a:t>
            </a:r>
          </a:p>
        </p:txBody>
      </p:sp>
      <p:sp>
        <p:nvSpPr>
          <p:cNvPr id="1030" name="AutoShape 52"/>
          <p:cNvSpPr>
            <a:spLocks noChangeAspect="1" noChangeArrowheads="1" noTextEdit="1"/>
          </p:cNvSpPr>
          <p:nvPr/>
        </p:nvSpPr>
        <p:spPr bwMode="auto">
          <a:xfrm>
            <a:off x="6428325" y="5661025"/>
            <a:ext cx="5338233" cy="49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sz="2400"/>
          </a:p>
        </p:txBody>
      </p:sp>
      <p:pic>
        <p:nvPicPr>
          <p:cNvPr id="14" name="Picture 10" descr="G:\Infozentrale\CI-CD\Neues CD 2012\Tags\lawa-RGB-113-185-141.wm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16003" y="6199137"/>
            <a:ext cx="3440637" cy="49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uppieren 14"/>
          <p:cNvGrpSpPr/>
          <p:nvPr/>
        </p:nvGrpSpPr>
        <p:grpSpPr bwMode="auto">
          <a:xfrm>
            <a:off x="0" y="2"/>
            <a:ext cx="897728" cy="5050935"/>
            <a:chOff x="1504951" y="515939"/>
            <a:chExt cx="811213" cy="4564066"/>
          </a:xfrm>
          <a:solidFill>
            <a:srgbClr val="71B98D"/>
          </a:solidFill>
        </p:grpSpPr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1504951" y="2859091"/>
              <a:ext cx="787400" cy="831851"/>
            </a:xfrm>
            <a:custGeom>
              <a:avLst/>
              <a:gdLst>
                <a:gd name="T0" fmla="*/ 1977 w 2479"/>
                <a:gd name="T1" fmla="*/ 1374 h 2620"/>
                <a:gd name="T2" fmla="*/ 1974 w 2479"/>
                <a:gd name="T3" fmla="*/ 131 h 2620"/>
                <a:gd name="T4" fmla="*/ 2479 w 2479"/>
                <a:gd name="T5" fmla="*/ 134 h 2620"/>
                <a:gd name="T6" fmla="*/ 2479 w 2479"/>
                <a:gd name="T7" fmla="*/ 2620 h 2620"/>
                <a:gd name="T8" fmla="*/ 1098 w 2479"/>
                <a:gd name="T9" fmla="*/ 1577 h 2620"/>
                <a:gd name="T10" fmla="*/ 575 w 2479"/>
                <a:gd name="T11" fmla="*/ 1190 h 2620"/>
                <a:gd name="T12" fmla="*/ 569 w 2479"/>
                <a:gd name="T13" fmla="*/ 2363 h 2620"/>
                <a:gd name="T14" fmla="*/ 0 w 2479"/>
                <a:gd name="T15" fmla="*/ 2363 h 2620"/>
                <a:gd name="T16" fmla="*/ 0 w 2479"/>
                <a:gd name="T17" fmla="*/ 0 h 2620"/>
                <a:gd name="T18" fmla="*/ 1977 w 2479"/>
                <a:gd name="T19" fmla="*/ 1374 h 2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79" h="2620">
                  <a:moveTo>
                    <a:pt x="1977" y="1374"/>
                  </a:moveTo>
                  <a:lnTo>
                    <a:pt x="1974" y="131"/>
                  </a:lnTo>
                  <a:lnTo>
                    <a:pt x="2479" y="134"/>
                  </a:lnTo>
                  <a:lnTo>
                    <a:pt x="2479" y="2620"/>
                  </a:lnTo>
                  <a:lnTo>
                    <a:pt x="1098" y="1577"/>
                  </a:lnTo>
                  <a:lnTo>
                    <a:pt x="575" y="1190"/>
                  </a:lnTo>
                  <a:lnTo>
                    <a:pt x="569" y="2363"/>
                  </a:lnTo>
                  <a:lnTo>
                    <a:pt x="0" y="2363"/>
                  </a:lnTo>
                  <a:lnTo>
                    <a:pt x="0" y="0"/>
                  </a:lnTo>
                  <a:lnTo>
                    <a:pt x="1977" y="13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CH" sz="2400">
                <a:cs typeface="+mn-cs"/>
              </a:endParaRPr>
            </a:p>
          </p:txBody>
        </p:sp>
        <p:sp>
          <p:nvSpPr>
            <p:cNvPr id="17" name="Freeform 14"/>
            <p:cNvSpPr>
              <a:spLocks/>
            </p:cNvSpPr>
            <p:nvPr/>
          </p:nvSpPr>
          <p:spPr bwMode="auto">
            <a:xfrm>
              <a:off x="1504951" y="515939"/>
              <a:ext cx="787400" cy="793751"/>
            </a:xfrm>
            <a:custGeom>
              <a:avLst/>
              <a:gdLst>
                <a:gd name="T0" fmla="*/ 1491 w 2479"/>
                <a:gd name="T1" fmla="*/ 680 h 2500"/>
                <a:gd name="T2" fmla="*/ 0 w 2479"/>
                <a:gd name="T3" fmla="*/ 680 h 2500"/>
                <a:gd name="T4" fmla="*/ 0 w 2479"/>
                <a:gd name="T5" fmla="*/ 0 h 2500"/>
                <a:gd name="T6" fmla="*/ 2479 w 2479"/>
                <a:gd name="T7" fmla="*/ 0 h 2500"/>
                <a:gd name="T8" fmla="*/ 2479 w 2479"/>
                <a:gd name="T9" fmla="*/ 630 h 2500"/>
                <a:gd name="T10" fmla="*/ 993 w 2479"/>
                <a:gd name="T11" fmla="*/ 1821 h 2500"/>
                <a:gd name="T12" fmla="*/ 2479 w 2479"/>
                <a:gd name="T13" fmla="*/ 1821 h 2500"/>
                <a:gd name="T14" fmla="*/ 2479 w 2479"/>
                <a:gd name="T15" fmla="*/ 2500 h 2500"/>
                <a:gd name="T16" fmla="*/ 0 w 2479"/>
                <a:gd name="T17" fmla="*/ 2500 h 2500"/>
                <a:gd name="T18" fmla="*/ 0 w 2479"/>
                <a:gd name="T19" fmla="*/ 1878 h 2500"/>
                <a:gd name="T20" fmla="*/ 1491 w 2479"/>
                <a:gd name="T21" fmla="*/ 680 h 2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79" h="2500">
                  <a:moveTo>
                    <a:pt x="1491" y="680"/>
                  </a:moveTo>
                  <a:lnTo>
                    <a:pt x="0" y="680"/>
                  </a:lnTo>
                  <a:lnTo>
                    <a:pt x="0" y="0"/>
                  </a:lnTo>
                  <a:lnTo>
                    <a:pt x="2479" y="0"/>
                  </a:lnTo>
                  <a:lnTo>
                    <a:pt x="2479" y="630"/>
                  </a:lnTo>
                  <a:lnTo>
                    <a:pt x="993" y="1821"/>
                  </a:lnTo>
                  <a:lnTo>
                    <a:pt x="2479" y="1821"/>
                  </a:lnTo>
                  <a:lnTo>
                    <a:pt x="2479" y="2500"/>
                  </a:lnTo>
                  <a:lnTo>
                    <a:pt x="0" y="2500"/>
                  </a:lnTo>
                  <a:lnTo>
                    <a:pt x="0" y="1878"/>
                  </a:lnTo>
                  <a:lnTo>
                    <a:pt x="1491" y="6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CH" sz="2400">
                <a:cs typeface="+mn-cs"/>
              </a:endParaRPr>
            </a:p>
          </p:txBody>
        </p:sp>
        <p:sp>
          <p:nvSpPr>
            <p:cNvPr id="18" name="Freeform 15"/>
            <p:cNvSpPr>
              <a:spLocks/>
            </p:cNvSpPr>
            <p:nvPr/>
          </p:nvSpPr>
          <p:spPr bwMode="auto">
            <a:xfrm>
              <a:off x="1504951" y="3733804"/>
              <a:ext cx="811213" cy="758826"/>
            </a:xfrm>
            <a:custGeom>
              <a:avLst/>
              <a:gdLst>
                <a:gd name="T0" fmla="*/ 1624 w 2555"/>
                <a:gd name="T1" fmla="*/ 1630 h 2389"/>
                <a:gd name="T2" fmla="*/ 1720 w 2555"/>
                <a:gd name="T3" fmla="*/ 1603 h 2389"/>
                <a:gd name="T4" fmla="*/ 1808 w 2555"/>
                <a:gd name="T5" fmla="*/ 1560 h 2389"/>
                <a:gd name="T6" fmla="*/ 1849 w 2555"/>
                <a:gd name="T7" fmla="*/ 1533 h 2389"/>
                <a:gd name="T8" fmla="*/ 1885 w 2555"/>
                <a:gd name="T9" fmla="*/ 1503 h 2389"/>
                <a:gd name="T10" fmla="*/ 1917 w 2555"/>
                <a:gd name="T11" fmla="*/ 1466 h 2389"/>
                <a:gd name="T12" fmla="*/ 1943 w 2555"/>
                <a:gd name="T13" fmla="*/ 1425 h 2389"/>
                <a:gd name="T14" fmla="*/ 1964 w 2555"/>
                <a:gd name="T15" fmla="*/ 1379 h 2389"/>
                <a:gd name="T16" fmla="*/ 1985 w 2555"/>
                <a:gd name="T17" fmla="*/ 1291 h 2389"/>
                <a:gd name="T18" fmla="*/ 1994 w 2555"/>
                <a:gd name="T19" fmla="*/ 1182 h 2389"/>
                <a:gd name="T20" fmla="*/ 1990 w 2555"/>
                <a:gd name="T21" fmla="*/ 1109 h 2389"/>
                <a:gd name="T22" fmla="*/ 1980 w 2555"/>
                <a:gd name="T23" fmla="*/ 1055 h 2389"/>
                <a:gd name="T24" fmla="*/ 1965 w 2555"/>
                <a:gd name="T25" fmla="*/ 1004 h 2389"/>
                <a:gd name="T26" fmla="*/ 1943 w 2555"/>
                <a:gd name="T27" fmla="*/ 955 h 2389"/>
                <a:gd name="T28" fmla="*/ 1915 w 2555"/>
                <a:gd name="T29" fmla="*/ 909 h 2389"/>
                <a:gd name="T30" fmla="*/ 1879 w 2555"/>
                <a:gd name="T31" fmla="*/ 868 h 2389"/>
                <a:gd name="T32" fmla="*/ 1837 w 2555"/>
                <a:gd name="T33" fmla="*/ 831 h 2389"/>
                <a:gd name="T34" fmla="*/ 1788 w 2555"/>
                <a:gd name="T35" fmla="*/ 800 h 2389"/>
                <a:gd name="T36" fmla="*/ 1734 w 2555"/>
                <a:gd name="T37" fmla="*/ 778 h 2389"/>
                <a:gd name="T38" fmla="*/ 1658 w 2555"/>
                <a:gd name="T39" fmla="*/ 759 h 2389"/>
                <a:gd name="T40" fmla="*/ 1539 w 2555"/>
                <a:gd name="T41" fmla="*/ 742 h 2389"/>
                <a:gd name="T42" fmla="*/ 1732 w 2555"/>
                <a:gd name="T43" fmla="*/ 0 h 2389"/>
                <a:gd name="T44" fmla="*/ 1822 w 2555"/>
                <a:gd name="T45" fmla="*/ 11 h 2389"/>
                <a:gd name="T46" fmla="*/ 1910 w 2555"/>
                <a:gd name="T47" fmla="*/ 34 h 2389"/>
                <a:gd name="T48" fmla="*/ 1995 w 2555"/>
                <a:gd name="T49" fmla="*/ 65 h 2389"/>
                <a:gd name="T50" fmla="*/ 2078 w 2555"/>
                <a:gd name="T51" fmla="*/ 109 h 2389"/>
                <a:gd name="T52" fmla="*/ 2155 w 2555"/>
                <a:gd name="T53" fmla="*/ 159 h 2389"/>
                <a:gd name="T54" fmla="*/ 2228 w 2555"/>
                <a:gd name="T55" fmla="*/ 218 h 2389"/>
                <a:gd name="T56" fmla="*/ 2293 w 2555"/>
                <a:gd name="T57" fmla="*/ 284 h 2389"/>
                <a:gd name="T58" fmla="*/ 2351 w 2555"/>
                <a:gd name="T59" fmla="*/ 357 h 2389"/>
                <a:gd name="T60" fmla="*/ 2400 w 2555"/>
                <a:gd name="T61" fmla="*/ 434 h 2389"/>
                <a:gd name="T62" fmla="*/ 2440 w 2555"/>
                <a:gd name="T63" fmla="*/ 516 h 2389"/>
                <a:gd name="T64" fmla="*/ 2470 w 2555"/>
                <a:gd name="T65" fmla="*/ 610 h 2389"/>
                <a:gd name="T66" fmla="*/ 2500 w 2555"/>
                <a:gd name="T67" fmla="*/ 724 h 2389"/>
                <a:gd name="T68" fmla="*/ 2522 w 2555"/>
                <a:gd name="T69" fmla="*/ 841 h 2389"/>
                <a:gd name="T70" fmla="*/ 2540 w 2555"/>
                <a:gd name="T71" fmla="*/ 962 h 2389"/>
                <a:gd name="T72" fmla="*/ 2550 w 2555"/>
                <a:gd name="T73" fmla="*/ 1086 h 2389"/>
                <a:gd name="T74" fmla="*/ 2555 w 2555"/>
                <a:gd name="T75" fmla="*/ 1209 h 2389"/>
                <a:gd name="T76" fmla="*/ 2546 w 2555"/>
                <a:gd name="T77" fmla="*/ 1403 h 2389"/>
                <a:gd name="T78" fmla="*/ 2528 w 2555"/>
                <a:gd name="T79" fmla="*/ 1530 h 2389"/>
                <a:gd name="T80" fmla="*/ 2508 w 2555"/>
                <a:gd name="T81" fmla="*/ 1623 h 2389"/>
                <a:gd name="T82" fmla="*/ 2482 w 2555"/>
                <a:gd name="T83" fmla="*/ 1713 h 2389"/>
                <a:gd name="T84" fmla="*/ 2451 w 2555"/>
                <a:gd name="T85" fmla="*/ 1801 h 2389"/>
                <a:gd name="T86" fmla="*/ 2413 w 2555"/>
                <a:gd name="T87" fmla="*/ 1886 h 2389"/>
                <a:gd name="T88" fmla="*/ 2368 w 2555"/>
                <a:gd name="T89" fmla="*/ 1967 h 2389"/>
                <a:gd name="T90" fmla="*/ 2317 w 2555"/>
                <a:gd name="T91" fmla="*/ 2045 h 2389"/>
                <a:gd name="T92" fmla="*/ 2258 w 2555"/>
                <a:gd name="T93" fmla="*/ 2116 h 2389"/>
                <a:gd name="T94" fmla="*/ 2190 w 2555"/>
                <a:gd name="T95" fmla="*/ 2182 h 2389"/>
                <a:gd name="T96" fmla="*/ 2117 w 2555"/>
                <a:gd name="T97" fmla="*/ 2236 h 2389"/>
                <a:gd name="T98" fmla="*/ 2040 w 2555"/>
                <a:gd name="T99" fmla="*/ 2280 h 2389"/>
                <a:gd name="T100" fmla="*/ 1959 w 2555"/>
                <a:gd name="T101" fmla="*/ 2315 h 2389"/>
                <a:gd name="T102" fmla="*/ 1875 w 2555"/>
                <a:gd name="T103" fmla="*/ 2341 h 2389"/>
                <a:gd name="T104" fmla="*/ 1788 w 2555"/>
                <a:gd name="T105" fmla="*/ 2361 h 2389"/>
                <a:gd name="T106" fmla="*/ 1698 w 2555"/>
                <a:gd name="T107" fmla="*/ 2375 h 2389"/>
                <a:gd name="T108" fmla="*/ 1512 w 2555"/>
                <a:gd name="T109" fmla="*/ 2388 h 2389"/>
                <a:gd name="T110" fmla="*/ 1320 w 2555"/>
                <a:gd name="T111" fmla="*/ 2389 h 2389"/>
                <a:gd name="T112" fmla="*/ 1560 w 2555"/>
                <a:gd name="T113" fmla="*/ 1639 h 2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55" h="2389">
                  <a:moveTo>
                    <a:pt x="1560" y="1639"/>
                  </a:moveTo>
                  <a:lnTo>
                    <a:pt x="1592" y="1636"/>
                  </a:lnTo>
                  <a:lnTo>
                    <a:pt x="1624" y="1630"/>
                  </a:lnTo>
                  <a:lnTo>
                    <a:pt x="1656" y="1622"/>
                  </a:lnTo>
                  <a:lnTo>
                    <a:pt x="1688" y="1613"/>
                  </a:lnTo>
                  <a:lnTo>
                    <a:pt x="1720" y="1603"/>
                  </a:lnTo>
                  <a:lnTo>
                    <a:pt x="1750" y="1591"/>
                  </a:lnTo>
                  <a:lnTo>
                    <a:pt x="1780" y="1577"/>
                  </a:lnTo>
                  <a:lnTo>
                    <a:pt x="1808" y="1560"/>
                  </a:lnTo>
                  <a:lnTo>
                    <a:pt x="1822" y="1552"/>
                  </a:lnTo>
                  <a:lnTo>
                    <a:pt x="1835" y="1544"/>
                  </a:lnTo>
                  <a:lnTo>
                    <a:pt x="1849" y="1533"/>
                  </a:lnTo>
                  <a:lnTo>
                    <a:pt x="1861" y="1524"/>
                  </a:lnTo>
                  <a:lnTo>
                    <a:pt x="1873" y="1513"/>
                  </a:lnTo>
                  <a:lnTo>
                    <a:pt x="1885" y="1503"/>
                  </a:lnTo>
                  <a:lnTo>
                    <a:pt x="1896" y="1491"/>
                  </a:lnTo>
                  <a:lnTo>
                    <a:pt x="1906" y="1479"/>
                  </a:lnTo>
                  <a:lnTo>
                    <a:pt x="1917" y="1466"/>
                  </a:lnTo>
                  <a:lnTo>
                    <a:pt x="1926" y="1453"/>
                  </a:lnTo>
                  <a:lnTo>
                    <a:pt x="1934" y="1439"/>
                  </a:lnTo>
                  <a:lnTo>
                    <a:pt x="1943" y="1425"/>
                  </a:lnTo>
                  <a:lnTo>
                    <a:pt x="1951" y="1410"/>
                  </a:lnTo>
                  <a:lnTo>
                    <a:pt x="1958" y="1395"/>
                  </a:lnTo>
                  <a:lnTo>
                    <a:pt x="1964" y="1379"/>
                  </a:lnTo>
                  <a:lnTo>
                    <a:pt x="1970" y="1362"/>
                  </a:lnTo>
                  <a:lnTo>
                    <a:pt x="1978" y="1327"/>
                  </a:lnTo>
                  <a:lnTo>
                    <a:pt x="1985" y="1291"/>
                  </a:lnTo>
                  <a:lnTo>
                    <a:pt x="1990" y="1255"/>
                  </a:lnTo>
                  <a:lnTo>
                    <a:pt x="1993" y="1218"/>
                  </a:lnTo>
                  <a:lnTo>
                    <a:pt x="1994" y="1182"/>
                  </a:lnTo>
                  <a:lnTo>
                    <a:pt x="1993" y="1144"/>
                  </a:lnTo>
                  <a:lnTo>
                    <a:pt x="1992" y="1127"/>
                  </a:lnTo>
                  <a:lnTo>
                    <a:pt x="1990" y="1109"/>
                  </a:lnTo>
                  <a:lnTo>
                    <a:pt x="1987" y="1091"/>
                  </a:lnTo>
                  <a:lnTo>
                    <a:pt x="1984" y="1073"/>
                  </a:lnTo>
                  <a:lnTo>
                    <a:pt x="1980" y="1055"/>
                  </a:lnTo>
                  <a:lnTo>
                    <a:pt x="1976" y="1039"/>
                  </a:lnTo>
                  <a:lnTo>
                    <a:pt x="1971" y="1021"/>
                  </a:lnTo>
                  <a:lnTo>
                    <a:pt x="1965" y="1004"/>
                  </a:lnTo>
                  <a:lnTo>
                    <a:pt x="1958" y="988"/>
                  </a:lnTo>
                  <a:lnTo>
                    <a:pt x="1951" y="972"/>
                  </a:lnTo>
                  <a:lnTo>
                    <a:pt x="1943" y="955"/>
                  </a:lnTo>
                  <a:lnTo>
                    <a:pt x="1934" y="940"/>
                  </a:lnTo>
                  <a:lnTo>
                    <a:pt x="1925" y="925"/>
                  </a:lnTo>
                  <a:lnTo>
                    <a:pt x="1915" y="909"/>
                  </a:lnTo>
                  <a:lnTo>
                    <a:pt x="1904" y="895"/>
                  </a:lnTo>
                  <a:lnTo>
                    <a:pt x="1892" y="881"/>
                  </a:lnTo>
                  <a:lnTo>
                    <a:pt x="1879" y="868"/>
                  </a:lnTo>
                  <a:lnTo>
                    <a:pt x="1866" y="854"/>
                  </a:lnTo>
                  <a:lnTo>
                    <a:pt x="1852" y="842"/>
                  </a:lnTo>
                  <a:lnTo>
                    <a:pt x="1837" y="831"/>
                  </a:lnTo>
                  <a:lnTo>
                    <a:pt x="1821" y="819"/>
                  </a:lnTo>
                  <a:lnTo>
                    <a:pt x="1804" y="808"/>
                  </a:lnTo>
                  <a:lnTo>
                    <a:pt x="1788" y="800"/>
                  </a:lnTo>
                  <a:lnTo>
                    <a:pt x="1770" y="792"/>
                  </a:lnTo>
                  <a:lnTo>
                    <a:pt x="1751" y="785"/>
                  </a:lnTo>
                  <a:lnTo>
                    <a:pt x="1734" y="778"/>
                  </a:lnTo>
                  <a:lnTo>
                    <a:pt x="1715" y="772"/>
                  </a:lnTo>
                  <a:lnTo>
                    <a:pt x="1696" y="767"/>
                  </a:lnTo>
                  <a:lnTo>
                    <a:pt x="1658" y="759"/>
                  </a:lnTo>
                  <a:lnTo>
                    <a:pt x="1619" y="753"/>
                  </a:lnTo>
                  <a:lnTo>
                    <a:pt x="1579" y="747"/>
                  </a:lnTo>
                  <a:lnTo>
                    <a:pt x="1539" y="742"/>
                  </a:lnTo>
                  <a:lnTo>
                    <a:pt x="0" y="742"/>
                  </a:lnTo>
                  <a:lnTo>
                    <a:pt x="0" y="0"/>
                  </a:lnTo>
                  <a:lnTo>
                    <a:pt x="1732" y="0"/>
                  </a:lnTo>
                  <a:lnTo>
                    <a:pt x="1762" y="2"/>
                  </a:lnTo>
                  <a:lnTo>
                    <a:pt x="1791" y="5"/>
                  </a:lnTo>
                  <a:lnTo>
                    <a:pt x="1822" y="11"/>
                  </a:lnTo>
                  <a:lnTo>
                    <a:pt x="1851" y="17"/>
                  </a:lnTo>
                  <a:lnTo>
                    <a:pt x="1881" y="24"/>
                  </a:lnTo>
                  <a:lnTo>
                    <a:pt x="1910" y="34"/>
                  </a:lnTo>
                  <a:lnTo>
                    <a:pt x="1938" y="43"/>
                  </a:lnTo>
                  <a:lnTo>
                    <a:pt x="1967" y="54"/>
                  </a:lnTo>
                  <a:lnTo>
                    <a:pt x="1995" y="65"/>
                  </a:lnTo>
                  <a:lnTo>
                    <a:pt x="2024" y="80"/>
                  </a:lnTo>
                  <a:lnTo>
                    <a:pt x="2051" y="94"/>
                  </a:lnTo>
                  <a:lnTo>
                    <a:pt x="2078" y="109"/>
                  </a:lnTo>
                  <a:lnTo>
                    <a:pt x="2103" y="124"/>
                  </a:lnTo>
                  <a:lnTo>
                    <a:pt x="2130" y="142"/>
                  </a:lnTo>
                  <a:lnTo>
                    <a:pt x="2155" y="159"/>
                  </a:lnTo>
                  <a:lnTo>
                    <a:pt x="2180" y="178"/>
                  </a:lnTo>
                  <a:lnTo>
                    <a:pt x="2204" y="198"/>
                  </a:lnTo>
                  <a:lnTo>
                    <a:pt x="2228" y="218"/>
                  </a:lnTo>
                  <a:lnTo>
                    <a:pt x="2250" y="239"/>
                  </a:lnTo>
                  <a:lnTo>
                    <a:pt x="2272" y="262"/>
                  </a:lnTo>
                  <a:lnTo>
                    <a:pt x="2293" y="284"/>
                  </a:lnTo>
                  <a:lnTo>
                    <a:pt x="2313" y="308"/>
                  </a:lnTo>
                  <a:lnTo>
                    <a:pt x="2332" y="332"/>
                  </a:lnTo>
                  <a:lnTo>
                    <a:pt x="2351" y="357"/>
                  </a:lnTo>
                  <a:lnTo>
                    <a:pt x="2368" y="382"/>
                  </a:lnTo>
                  <a:lnTo>
                    <a:pt x="2385" y="407"/>
                  </a:lnTo>
                  <a:lnTo>
                    <a:pt x="2400" y="434"/>
                  </a:lnTo>
                  <a:lnTo>
                    <a:pt x="2414" y="460"/>
                  </a:lnTo>
                  <a:lnTo>
                    <a:pt x="2427" y="489"/>
                  </a:lnTo>
                  <a:lnTo>
                    <a:pt x="2440" y="516"/>
                  </a:lnTo>
                  <a:lnTo>
                    <a:pt x="2451" y="544"/>
                  </a:lnTo>
                  <a:lnTo>
                    <a:pt x="2460" y="573"/>
                  </a:lnTo>
                  <a:lnTo>
                    <a:pt x="2470" y="610"/>
                  </a:lnTo>
                  <a:lnTo>
                    <a:pt x="2481" y="647"/>
                  </a:lnTo>
                  <a:lnTo>
                    <a:pt x="2490" y="685"/>
                  </a:lnTo>
                  <a:lnTo>
                    <a:pt x="2500" y="724"/>
                  </a:lnTo>
                  <a:lnTo>
                    <a:pt x="2508" y="762"/>
                  </a:lnTo>
                  <a:lnTo>
                    <a:pt x="2515" y="801"/>
                  </a:lnTo>
                  <a:lnTo>
                    <a:pt x="2522" y="841"/>
                  </a:lnTo>
                  <a:lnTo>
                    <a:pt x="2529" y="881"/>
                  </a:lnTo>
                  <a:lnTo>
                    <a:pt x="2535" y="921"/>
                  </a:lnTo>
                  <a:lnTo>
                    <a:pt x="2540" y="962"/>
                  </a:lnTo>
                  <a:lnTo>
                    <a:pt x="2544" y="1003"/>
                  </a:lnTo>
                  <a:lnTo>
                    <a:pt x="2548" y="1044"/>
                  </a:lnTo>
                  <a:lnTo>
                    <a:pt x="2550" y="1086"/>
                  </a:lnTo>
                  <a:lnTo>
                    <a:pt x="2553" y="1127"/>
                  </a:lnTo>
                  <a:lnTo>
                    <a:pt x="2554" y="1168"/>
                  </a:lnTo>
                  <a:lnTo>
                    <a:pt x="2555" y="1209"/>
                  </a:lnTo>
                  <a:lnTo>
                    <a:pt x="2554" y="1274"/>
                  </a:lnTo>
                  <a:lnTo>
                    <a:pt x="2550" y="1338"/>
                  </a:lnTo>
                  <a:lnTo>
                    <a:pt x="2546" y="1403"/>
                  </a:lnTo>
                  <a:lnTo>
                    <a:pt x="2537" y="1466"/>
                  </a:lnTo>
                  <a:lnTo>
                    <a:pt x="2533" y="1498"/>
                  </a:lnTo>
                  <a:lnTo>
                    <a:pt x="2528" y="1530"/>
                  </a:lnTo>
                  <a:lnTo>
                    <a:pt x="2522" y="1560"/>
                  </a:lnTo>
                  <a:lnTo>
                    <a:pt x="2515" y="1592"/>
                  </a:lnTo>
                  <a:lnTo>
                    <a:pt x="2508" y="1623"/>
                  </a:lnTo>
                  <a:lnTo>
                    <a:pt x="2500" y="1653"/>
                  </a:lnTo>
                  <a:lnTo>
                    <a:pt x="2492" y="1684"/>
                  </a:lnTo>
                  <a:lnTo>
                    <a:pt x="2482" y="1713"/>
                  </a:lnTo>
                  <a:lnTo>
                    <a:pt x="2473" y="1743"/>
                  </a:lnTo>
                  <a:lnTo>
                    <a:pt x="2462" y="1772"/>
                  </a:lnTo>
                  <a:lnTo>
                    <a:pt x="2451" y="1801"/>
                  </a:lnTo>
                  <a:lnTo>
                    <a:pt x="2439" y="1831"/>
                  </a:lnTo>
                  <a:lnTo>
                    <a:pt x="2426" y="1859"/>
                  </a:lnTo>
                  <a:lnTo>
                    <a:pt x="2413" y="1886"/>
                  </a:lnTo>
                  <a:lnTo>
                    <a:pt x="2399" y="1914"/>
                  </a:lnTo>
                  <a:lnTo>
                    <a:pt x="2384" y="1941"/>
                  </a:lnTo>
                  <a:lnTo>
                    <a:pt x="2368" y="1967"/>
                  </a:lnTo>
                  <a:lnTo>
                    <a:pt x="2352" y="1994"/>
                  </a:lnTo>
                  <a:lnTo>
                    <a:pt x="2334" y="2019"/>
                  </a:lnTo>
                  <a:lnTo>
                    <a:pt x="2317" y="2045"/>
                  </a:lnTo>
                  <a:lnTo>
                    <a:pt x="2298" y="2069"/>
                  </a:lnTo>
                  <a:lnTo>
                    <a:pt x="2278" y="2093"/>
                  </a:lnTo>
                  <a:lnTo>
                    <a:pt x="2258" y="2116"/>
                  </a:lnTo>
                  <a:lnTo>
                    <a:pt x="2237" y="2140"/>
                  </a:lnTo>
                  <a:lnTo>
                    <a:pt x="2214" y="2161"/>
                  </a:lnTo>
                  <a:lnTo>
                    <a:pt x="2190" y="2182"/>
                  </a:lnTo>
                  <a:lnTo>
                    <a:pt x="2167" y="2201"/>
                  </a:lnTo>
                  <a:lnTo>
                    <a:pt x="2142" y="2219"/>
                  </a:lnTo>
                  <a:lnTo>
                    <a:pt x="2117" y="2236"/>
                  </a:lnTo>
                  <a:lnTo>
                    <a:pt x="2092" y="2251"/>
                  </a:lnTo>
                  <a:lnTo>
                    <a:pt x="2066" y="2266"/>
                  </a:lnTo>
                  <a:lnTo>
                    <a:pt x="2040" y="2280"/>
                  </a:lnTo>
                  <a:lnTo>
                    <a:pt x="2013" y="2293"/>
                  </a:lnTo>
                  <a:lnTo>
                    <a:pt x="1986" y="2304"/>
                  </a:lnTo>
                  <a:lnTo>
                    <a:pt x="1959" y="2315"/>
                  </a:lnTo>
                  <a:lnTo>
                    <a:pt x="1931" y="2324"/>
                  </a:lnTo>
                  <a:lnTo>
                    <a:pt x="1903" y="2334"/>
                  </a:lnTo>
                  <a:lnTo>
                    <a:pt x="1875" y="2341"/>
                  </a:lnTo>
                  <a:lnTo>
                    <a:pt x="1846" y="2349"/>
                  </a:lnTo>
                  <a:lnTo>
                    <a:pt x="1817" y="2355"/>
                  </a:lnTo>
                  <a:lnTo>
                    <a:pt x="1788" y="2361"/>
                  </a:lnTo>
                  <a:lnTo>
                    <a:pt x="1757" y="2365"/>
                  </a:lnTo>
                  <a:lnTo>
                    <a:pt x="1728" y="2370"/>
                  </a:lnTo>
                  <a:lnTo>
                    <a:pt x="1698" y="2375"/>
                  </a:lnTo>
                  <a:lnTo>
                    <a:pt x="1637" y="2381"/>
                  </a:lnTo>
                  <a:lnTo>
                    <a:pt x="1574" y="2384"/>
                  </a:lnTo>
                  <a:lnTo>
                    <a:pt x="1512" y="2388"/>
                  </a:lnTo>
                  <a:lnTo>
                    <a:pt x="1449" y="2389"/>
                  </a:lnTo>
                  <a:lnTo>
                    <a:pt x="1384" y="2389"/>
                  </a:lnTo>
                  <a:lnTo>
                    <a:pt x="1320" y="2389"/>
                  </a:lnTo>
                  <a:lnTo>
                    <a:pt x="0" y="2389"/>
                  </a:lnTo>
                  <a:lnTo>
                    <a:pt x="0" y="1644"/>
                  </a:lnTo>
                  <a:lnTo>
                    <a:pt x="1560" y="16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CH" sz="2400">
                <a:cs typeface="+mn-cs"/>
              </a:endParaRPr>
            </a:p>
          </p:txBody>
        </p:sp>
        <p:sp>
          <p:nvSpPr>
            <p:cNvPr id="19" name="Freeform 16"/>
            <p:cNvSpPr>
              <a:spLocks/>
            </p:cNvSpPr>
            <p:nvPr/>
          </p:nvSpPr>
          <p:spPr bwMode="auto">
            <a:xfrm>
              <a:off x="1504951" y="2274890"/>
              <a:ext cx="787400" cy="495300"/>
            </a:xfrm>
            <a:custGeom>
              <a:avLst/>
              <a:gdLst>
                <a:gd name="T0" fmla="*/ 530 w 2479"/>
                <a:gd name="T1" fmla="*/ 0 h 1558"/>
                <a:gd name="T2" fmla="*/ 530 w 2479"/>
                <a:gd name="T3" fmla="*/ 898 h 1558"/>
                <a:gd name="T4" fmla="*/ 947 w 2479"/>
                <a:gd name="T5" fmla="*/ 898 h 1558"/>
                <a:gd name="T6" fmla="*/ 952 w 2479"/>
                <a:gd name="T7" fmla="*/ 111 h 1558"/>
                <a:gd name="T8" fmla="*/ 1493 w 2479"/>
                <a:gd name="T9" fmla="*/ 111 h 1558"/>
                <a:gd name="T10" fmla="*/ 1493 w 2479"/>
                <a:gd name="T11" fmla="*/ 898 h 1558"/>
                <a:gd name="T12" fmla="*/ 1951 w 2479"/>
                <a:gd name="T13" fmla="*/ 898 h 1558"/>
                <a:gd name="T14" fmla="*/ 1957 w 2479"/>
                <a:gd name="T15" fmla="*/ 0 h 1558"/>
                <a:gd name="T16" fmla="*/ 2479 w 2479"/>
                <a:gd name="T17" fmla="*/ 0 h 1558"/>
                <a:gd name="T18" fmla="*/ 2479 w 2479"/>
                <a:gd name="T19" fmla="*/ 1558 h 1558"/>
                <a:gd name="T20" fmla="*/ 0 w 2479"/>
                <a:gd name="T21" fmla="*/ 1558 h 1558"/>
                <a:gd name="T22" fmla="*/ 0 w 2479"/>
                <a:gd name="T23" fmla="*/ 0 h 1558"/>
                <a:gd name="T24" fmla="*/ 530 w 2479"/>
                <a:gd name="T25" fmla="*/ 0 h 1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79" h="1558">
                  <a:moveTo>
                    <a:pt x="530" y="0"/>
                  </a:moveTo>
                  <a:lnTo>
                    <a:pt x="530" y="898"/>
                  </a:lnTo>
                  <a:lnTo>
                    <a:pt x="947" y="898"/>
                  </a:lnTo>
                  <a:lnTo>
                    <a:pt x="952" y="111"/>
                  </a:lnTo>
                  <a:lnTo>
                    <a:pt x="1493" y="111"/>
                  </a:lnTo>
                  <a:lnTo>
                    <a:pt x="1493" y="898"/>
                  </a:lnTo>
                  <a:lnTo>
                    <a:pt x="1951" y="898"/>
                  </a:lnTo>
                  <a:lnTo>
                    <a:pt x="1957" y="0"/>
                  </a:lnTo>
                  <a:lnTo>
                    <a:pt x="2479" y="0"/>
                  </a:lnTo>
                  <a:lnTo>
                    <a:pt x="2479" y="1558"/>
                  </a:lnTo>
                  <a:lnTo>
                    <a:pt x="0" y="1558"/>
                  </a:lnTo>
                  <a:lnTo>
                    <a:pt x="0" y="0"/>
                  </a:lnTo>
                  <a:lnTo>
                    <a:pt x="53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CH" sz="2400">
                <a:cs typeface="+mn-cs"/>
              </a:endParaRPr>
            </a:p>
          </p:txBody>
        </p:sp>
        <p:sp>
          <p:nvSpPr>
            <p:cNvPr id="20" name="Freeform 17"/>
            <p:cNvSpPr>
              <a:spLocks/>
            </p:cNvSpPr>
            <p:nvPr/>
          </p:nvSpPr>
          <p:spPr bwMode="auto">
            <a:xfrm>
              <a:off x="1504951" y="4568830"/>
              <a:ext cx="787400" cy="511175"/>
            </a:xfrm>
            <a:custGeom>
              <a:avLst/>
              <a:gdLst>
                <a:gd name="T0" fmla="*/ 1910 w 2479"/>
                <a:gd name="T1" fmla="*/ 863 h 1611"/>
                <a:gd name="T2" fmla="*/ 1915 w 2479"/>
                <a:gd name="T3" fmla="*/ 0 h 1611"/>
                <a:gd name="T4" fmla="*/ 2479 w 2479"/>
                <a:gd name="T5" fmla="*/ 0 h 1611"/>
                <a:gd name="T6" fmla="*/ 2479 w 2479"/>
                <a:gd name="T7" fmla="*/ 1611 h 1611"/>
                <a:gd name="T8" fmla="*/ 0 w 2479"/>
                <a:gd name="T9" fmla="*/ 1611 h 1611"/>
                <a:gd name="T10" fmla="*/ 0 w 2479"/>
                <a:gd name="T11" fmla="*/ 863 h 1611"/>
                <a:gd name="T12" fmla="*/ 1910 w 2479"/>
                <a:gd name="T13" fmla="*/ 863 h 1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79" h="1611">
                  <a:moveTo>
                    <a:pt x="1910" y="863"/>
                  </a:moveTo>
                  <a:lnTo>
                    <a:pt x="1915" y="0"/>
                  </a:lnTo>
                  <a:lnTo>
                    <a:pt x="2479" y="0"/>
                  </a:lnTo>
                  <a:lnTo>
                    <a:pt x="2479" y="1611"/>
                  </a:lnTo>
                  <a:lnTo>
                    <a:pt x="0" y="1611"/>
                  </a:lnTo>
                  <a:lnTo>
                    <a:pt x="0" y="863"/>
                  </a:lnTo>
                  <a:lnTo>
                    <a:pt x="1910" y="8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CH" sz="2400">
                <a:cs typeface="+mn-cs"/>
              </a:endParaRPr>
            </a:p>
          </p:txBody>
        </p:sp>
        <p:sp>
          <p:nvSpPr>
            <p:cNvPr id="21" name="Freeform 18"/>
            <p:cNvSpPr>
              <a:spLocks noEditPoints="1"/>
            </p:cNvSpPr>
            <p:nvPr/>
          </p:nvSpPr>
          <p:spPr bwMode="auto">
            <a:xfrm>
              <a:off x="1504951" y="1381127"/>
              <a:ext cx="788988" cy="742951"/>
            </a:xfrm>
            <a:custGeom>
              <a:avLst/>
              <a:gdLst>
                <a:gd name="T0" fmla="*/ 6 w 2483"/>
                <a:gd name="T1" fmla="*/ 1005 h 2340"/>
                <a:gd name="T2" fmla="*/ 23 w 2483"/>
                <a:gd name="T3" fmla="*/ 928 h 2340"/>
                <a:gd name="T4" fmla="*/ 46 w 2483"/>
                <a:gd name="T5" fmla="*/ 850 h 2340"/>
                <a:gd name="T6" fmla="*/ 79 w 2483"/>
                <a:gd name="T7" fmla="*/ 775 h 2340"/>
                <a:gd name="T8" fmla="*/ 119 w 2483"/>
                <a:gd name="T9" fmla="*/ 703 h 2340"/>
                <a:gd name="T10" fmla="*/ 165 w 2483"/>
                <a:gd name="T11" fmla="*/ 636 h 2340"/>
                <a:gd name="T12" fmla="*/ 218 w 2483"/>
                <a:gd name="T13" fmla="*/ 574 h 2340"/>
                <a:gd name="T14" fmla="*/ 277 w 2483"/>
                <a:gd name="T15" fmla="*/ 517 h 2340"/>
                <a:gd name="T16" fmla="*/ 342 w 2483"/>
                <a:gd name="T17" fmla="*/ 469 h 2340"/>
                <a:gd name="T18" fmla="*/ 412 w 2483"/>
                <a:gd name="T19" fmla="*/ 428 h 2340"/>
                <a:gd name="T20" fmla="*/ 486 w 2483"/>
                <a:gd name="T21" fmla="*/ 397 h 2340"/>
                <a:gd name="T22" fmla="*/ 554 w 2483"/>
                <a:gd name="T23" fmla="*/ 379 h 2340"/>
                <a:gd name="T24" fmla="*/ 624 w 2483"/>
                <a:gd name="T25" fmla="*/ 366 h 2340"/>
                <a:gd name="T26" fmla="*/ 696 w 2483"/>
                <a:gd name="T27" fmla="*/ 358 h 2340"/>
                <a:gd name="T28" fmla="*/ 767 w 2483"/>
                <a:gd name="T29" fmla="*/ 356 h 2340"/>
                <a:gd name="T30" fmla="*/ 839 w 2483"/>
                <a:gd name="T31" fmla="*/ 360 h 2340"/>
                <a:gd name="T32" fmla="*/ 911 w 2483"/>
                <a:gd name="T33" fmla="*/ 370 h 2340"/>
                <a:gd name="T34" fmla="*/ 980 w 2483"/>
                <a:gd name="T35" fmla="*/ 388 h 2340"/>
                <a:gd name="T36" fmla="*/ 1045 w 2483"/>
                <a:gd name="T37" fmla="*/ 412 h 2340"/>
                <a:gd name="T38" fmla="*/ 1109 w 2483"/>
                <a:gd name="T39" fmla="*/ 441 h 2340"/>
                <a:gd name="T40" fmla="*/ 1167 w 2483"/>
                <a:gd name="T41" fmla="*/ 479 h 2340"/>
                <a:gd name="T42" fmla="*/ 1225 w 2483"/>
                <a:gd name="T43" fmla="*/ 528 h 2340"/>
                <a:gd name="T44" fmla="*/ 1283 w 2483"/>
                <a:gd name="T45" fmla="*/ 594 h 2340"/>
                <a:gd name="T46" fmla="*/ 1334 w 2483"/>
                <a:gd name="T47" fmla="*/ 665 h 2340"/>
                <a:gd name="T48" fmla="*/ 1375 w 2483"/>
                <a:gd name="T49" fmla="*/ 742 h 2340"/>
                <a:gd name="T50" fmla="*/ 1422 w 2483"/>
                <a:gd name="T51" fmla="*/ 848 h 2340"/>
                <a:gd name="T52" fmla="*/ 2483 w 2483"/>
                <a:gd name="T53" fmla="*/ 0 h 2340"/>
                <a:gd name="T54" fmla="*/ 2479 w 2483"/>
                <a:gd name="T55" fmla="*/ 1594 h 2340"/>
                <a:gd name="T56" fmla="*/ 0 w 2483"/>
                <a:gd name="T57" fmla="*/ 1058 h 2340"/>
                <a:gd name="T58" fmla="*/ 661 w 2483"/>
                <a:gd name="T59" fmla="*/ 1112 h 2340"/>
                <a:gd name="T60" fmla="*/ 722 w 2483"/>
                <a:gd name="T61" fmla="*/ 1091 h 2340"/>
                <a:gd name="T62" fmla="*/ 787 w 2483"/>
                <a:gd name="T63" fmla="*/ 1080 h 2340"/>
                <a:gd name="T64" fmla="*/ 854 w 2483"/>
                <a:gd name="T65" fmla="*/ 1083 h 2340"/>
                <a:gd name="T66" fmla="*/ 919 w 2483"/>
                <a:gd name="T67" fmla="*/ 1098 h 2340"/>
                <a:gd name="T68" fmla="*/ 973 w 2483"/>
                <a:gd name="T69" fmla="*/ 1123 h 2340"/>
                <a:gd name="T70" fmla="*/ 1010 w 2483"/>
                <a:gd name="T71" fmla="*/ 1152 h 2340"/>
                <a:gd name="T72" fmla="*/ 1041 w 2483"/>
                <a:gd name="T73" fmla="*/ 1186 h 2340"/>
                <a:gd name="T74" fmla="*/ 1063 w 2483"/>
                <a:gd name="T75" fmla="*/ 1227 h 2340"/>
                <a:gd name="T76" fmla="*/ 1081 w 2483"/>
                <a:gd name="T77" fmla="*/ 1273 h 2340"/>
                <a:gd name="T78" fmla="*/ 1091 w 2483"/>
                <a:gd name="T79" fmla="*/ 1322 h 2340"/>
                <a:gd name="T80" fmla="*/ 1102 w 2483"/>
                <a:gd name="T81" fmla="*/ 1427 h 2340"/>
                <a:gd name="T82" fmla="*/ 1102 w 2483"/>
                <a:gd name="T83" fmla="*/ 1601 h 2340"/>
                <a:gd name="T84" fmla="*/ 486 w 2483"/>
                <a:gd name="T85" fmla="*/ 1467 h 2340"/>
                <a:gd name="T86" fmla="*/ 489 w 2483"/>
                <a:gd name="T87" fmla="*/ 1367 h 2340"/>
                <a:gd name="T88" fmla="*/ 500 w 2483"/>
                <a:gd name="T89" fmla="*/ 1304 h 2340"/>
                <a:gd name="T90" fmla="*/ 513 w 2483"/>
                <a:gd name="T91" fmla="*/ 1259 h 2340"/>
                <a:gd name="T92" fmla="*/ 533 w 2483"/>
                <a:gd name="T93" fmla="*/ 1219 h 2340"/>
                <a:gd name="T94" fmla="*/ 560 w 2483"/>
                <a:gd name="T95" fmla="*/ 1181 h 2340"/>
                <a:gd name="T96" fmla="*/ 595 w 2483"/>
                <a:gd name="T97" fmla="*/ 1151 h 2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83" h="2340">
                  <a:moveTo>
                    <a:pt x="0" y="1058"/>
                  </a:moveTo>
                  <a:lnTo>
                    <a:pt x="3" y="1032"/>
                  </a:lnTo>
                  <a:lnTo>
                    <a:pt x="6" y="1005"/>
                  </a:lnTo>
                  <a:lnTo>
                    <a:pt x="11" y="979"/>
                  </a:lnTo>
                  <a:lnTo>
                    <a:pt x="16" y="953"/>
                  </a:lnTo>
                  <a:lnTo>
                    <a:pt x="23" y="928"/>
                  </a:lnTo>
                  <a:lnTo>
                    <a:pt x="30" y="902"/>
                  </a:lnTo>
                  <a:lnTo>
                    <a:pt x="38" y="876"/>
                  </a:lnTo>
                  <a:lnTo>
                    <a:pt x="46" y="850"/>
                  </a:lnTo>
                  <a:lnTo>
                    <a:pt x="57" y="825"/>
                  </a:lnTo>
                  <a:lnTo>
                    <a:pt x="67" y="799"/>
                  </a:lnTo>
                  <a:lnTo>
                    <a:pt x="79" y="775"/>
                  </a:lnTo>
                  <a:lnTo>
                    <a:pt x="91" y="751"/>
                  </a:lnTo>
                  <a:lnTo>
                    <a:pt x="105" y="727"/>
                  </a:lnTo>
                  <a:lnTo>
                    <a:pt x="119" y="703"/>
                  </a:lnTo>
                  <a:lnTo>
                    <a:pt x="133" y="681"/>
                  </a:lnTo>
                  <a:lnTo>
                    <a:pt x="149" y="657"/>
                  </a:lnTo>
                  <a:lnTo>
                    <a:pt x="165" y="636"/>
                  </a:lnTo>
                  <a:lnTo>
                    <a:pt x="182" y="614"/>
                  </a:lnTo>
                  <a:lnTo>
                    <a:pt x="200" y="594"/>
                  </a:lnTo>
                  <a:lnTo>
                    <a:pt x="218" y="574"/>
                  </a:lnTo>
                  <a:lnTo>
                    <a:pt x="237" y="554"/>
                  </a:lnTo>
                  <a:lnTo>
                    <a:pt x="257" y="535"/>
                  </a:lnTo>
                  <a:lnTo>
                    <a:pt x="277" y="517"/>
                  </a:lnTo>
                  <a:lnTo>
                    <a:pt x="298" y="500"/>
                  </a:lnTo>
                  <a:lnTo>
                    <a:pt x="319" y="484"/>
                  </a:lnTo>
                  <a:lnTo>
                    <a:pt x="342" y="469"/>
                  </a:lnTo>
                  <a:lnTo>
                    <a:pt x="365" y="454"/>
                  </a:lnTo>
                  <a:lnTo>
                    <a:pt x="389" y="441"/>
                  </a:lnTo>
                  <a:lnTo>
                    <a:pt x="412" y="428"/>
                  </a:lnTo>
                  <a:lnTo>
                    <a:pt x="437" y="417"/>
                  </a:lnTo>
                  <a:lnTo>
                    <a:pt x="461" y="407"/>
                  </a:lnTo>
                  <a:lnTo>
                    <a:pt x="486" y="397"/>
                  </a:lnTo>
                  <a:lnTo>
                    <a:pt x="508" y="390"/>
                  </a:lnTo>
                  <a:lnTo>
                    <a:pt x="532" y="385"/>
                  </a:lnTo>
                  <a:lnTo>
                    <a:pt x="554" y="379"/>
                  </a:lnTo>
                  <a:lnTo>
                    <a:pt x="577" y="374"/>
                  </a:lnTo>
                  <a:lnTo>
                    <a:pt x="601" y="369"/>
                  </a:lnTo>
                  <a:lnTo>
                    <a:pt x="624" y="366"/>
                  </a:lnTo>
                  <a:lnTo>
                    <a:pt x="648" y="362"/>
                  </a:lnTo>
                  <a:lnTo>
                    <a:pt x="671" y="360"/>
                  </a:lnTo>
                  <a:lnTo>
                    <a:pt x="696" y="358"/>
                  </a:lnTo>
                  <a:lnTo>
                    <a:pt x="719" y="356"/>
                  </a:lnTo>
                  <a:lnTo>
                    <a:pt x="744" y="356"/>
                  </a:lnTo>
                  <a:lnTo>
                    <a:pt x="767" y="356"/>
                  </a:lnTo>
                  <a:lnTo>
                    <a:pt x="792" y="356"/>
                  </a:lnTo>
                  <a:lnTo>
                    <a:pt x="815" y="358"/>
                  </a:lnTo>
                  <a:lnTo>
                    <a:pt x="839" y="360"/>
                  </a:lnTo>
                  <a:lnTo>
                    <a:pt x="864" y="363"/>
                  </a:lnTo>
                  <a:lnTo>
                    <a:pt x="887" y="367"/>
                  </a:lnTo>
                  <a:lnTo>
                    <a:pt x="911" y="370"/>
                  </a:lnTo>
                  <a:lnTo>
                    <a:pt x="934" y="375"/>
                  </a:lnTo>
                  <a:lnTo>
                    <a:pt x="956" y="381"/>
                  </a:lnTo>
                  <a:lnTo>
                    <a:pt x="980" y="388"/>
                  </a:lnTo>
                  <a:lnTo>
                    <a:pt x="1002" y="395"/>
                  </a:lnTo>
                  <a:lnTo>
                    <a:pt x="1024" y="402"/>
                  </a:lnTo>
                  <a:lnTo>
                    <a:pt x="1045" y="412"/>
                  </a:lnTo>
                  <a:lnTo>
                    <a:pt x="1066" y="421"/>
                  </a:lnTo>
                  <a:lnTo>
                    <a:pt x="1088" y="430"/>
                  </a:lnTo>
                  <a:lnTo>
                    <a:pt x="1109" y="441"/>
                  </a:lnTo>
                  <a:lnTo>
                    <a:pt x="1129" y="453"/>
                  </a:lnTo>
                  <a:lnTo>
                    <a:pt x="1149" y="466"/>
                  </a:lnTo>
                  <a:lnTo>
                    <a:pt x="1167" y="479"/>
                  </a:lnTo>
                  <a:lnTo>
                    <a:pt x="1186" y="493"/>
                  </a:lnTo>
                  <a:lnTo>
                    <a:pt x="1204" y="508"/>
                  </a:lnTo>
                  <a:lnTo>
                    <a:pt x="1225" y="528"/>
                  </a:lnTo>
                  <a:lnTo>
                    <a:pt x="1246" y="549"/>
                  </a:lnTo>
                  <a:lnTo>
                    <a:pt x="1266" y="571"/>
                  </a:lnTo>
                  <a:lnTo>
                    <a:pt x="1283" y="594"/>
                  </a:lnTo>
                  <a:lnTo>
                    <a:pt x="1301" y="617"/>
                  </a:lnTo>
                  <a:lnTo>
                    <a:pt x="1318" y="641"/>
                  </a:lnTo>
                  <a:lnTo>
                    <a:pt x="1334" y="665"/>
                  </a:lnTo>
                  <a:lnTo>
                    <a:pt x="1348" y="690"/>
                  </a:lnTo>
                  <a:lnTo>
                    <a:pt x="1362" y="716"/>
                  </a:lnTo>
                  <a:lnTo>
                    <a:pt x="1375" y="742"/>
                  </a:lnTo>
                  <a:lnTo>
                    <a:pt x="1388" y="768"/>
                  </a:lnTo>
                  <a:lnTo>
                    <a:pt x="1400" y="794"/>
                  </a:lnTo>
                  <a:lnTo>
                    <a:pt x="1422" y="848"/>
                  </a:lnTo>
                  <a:lnTo>
                    <a:pt x="1442" y="902"/>
                  </a:lnTo>
                  <a:lnTo>
                    <a:pt x="1832" y="574"/>
                  </a:lnTo>
                  <a:lnTo>
                    <a:pt x="2483" y="0"/>
                  </a:lnTo>
                  <a:lnTo>
                    <a:pt x="2483" y="834"/>
                  </a:lnTo>
                  <a:lnTo>
                    <a:pt x="1554" y="1594"/>
                  </a:lnTo>
                  <a:lnTo>
                    <a:pt x="2479" y="1594"/>
                  </a:lnTo>
                  <a:lnTo>
                    <a:pt x="2479" y="2340"/>
                  </a:lnTo>
                  <a:lnTo>
                    <a:pt x="0" y="2340"/>
                  </a:lnTo>
                  <a:lnTo>
                    <a:pt x="0" y="1058"/>
                  </a:lnTo>
                  <a:close/>
                  <a:moveTo>
                    <a:pt x="623" y="1132"/>
                  </a:moveTo>
                  <a:lnTo>
                    <a:pt x="642" y="1121"/>
                  </a:lnTo>
                  <a:lnTo>
                    <a:pt x="661" y="1112"/>
                  </a:lnTo>
                  <a:lnTo>
                    <a:pt x="681" y="1104"/>
                  </a:lnTo>
                  <a:lnTo>
                    <a:pt x="701" y="1097"/>
                  </a:lnTo>
                  <a:lnTo>
                    <a:pt x="722" y="1091"/>
                  </a:lnTo>
                  <a:lnTo>
                    <a:pt x="744" y="1086"/>
                  </a:lnTo>
                  <a:lnTo>
                    <a:pt x="765" y="1083"/>
                  </a:lnTo>
                  <a:lnTo>
                    <a:pt x="787" y="1080"/>
                  </a:lnTo>
                  <a:lnTo>
                    <a:pt x="810" y="1080"/>
                  </a:lnTo>
                  <a:lnTo>
                    <a:pt x="832" y="1080"/>
                  </a:lnTo>
                  <a:lnTo>
                    <a:pt x="854" y="1083"/>
                  </a:lnTo>
                  <a:lnTo>
                    <a:pt x="875" y="1086"/>
                  </a:lnTo>
                  <a:lnTo>
                    <a:pt x="898" y="1091"/>
                  </a:lnTo>
                  <a:lnTo>
                    <a:pt x="919" y="1098"/>
                  </a:lnTo>
                  <a:lnTo>
                    <a:pt x="939" y="1106"/>
                  </a:lnTo>
                  <a:lnTo>
                    <a:pt x="957" y="1116"/>
                  </a:lnTo>
                  <a:lnTo>
                    <a:pt x="973" y="1123"/>
                  </a:lnTo>
                  <a:lnTo>
                    <a:pt x="987" y="1132"/>
                  </a:lnTo>
                  <a:lnTo>
                    <a:pt x="998" y="1141"/>
                  </a:lnTo>
                  <a:lnTo>
                    <a:pt x="1010" y="1152"/>
                  </a:lnTo>
                  <a:lnTo>
                    <a:pt x="1022" y="1163"/>
                  </a:lnTo>
                  <a:lnTo>
                    <a:pt x="1031" y="1174"/>
                  </a:lnTo>
                  <a:lnTo>
                    <a:pt x="1041" y="1186"/>
                  </a:lnTo>
                  <a:lnTo>
                    <a:pt x="1049" y="1200"/>
                  </a:lnTo>
                  <a:lnTo>
                    <a:pt x="1057" y="1213"/>
                  </a:lnTo>
                  <a:lnTo>
                    <a:pt x="1063" y="1227"/>
                  </a:lnTo>
                  <a:lnTo>
                    <a:pt x="1070" y="1243"/>
                  </a:lnTo>
                  <a:lnTo>
                    <a:pt x="1075" y="1258"/>
                  </a:lnTo>
                  <a:lnTo>
                    <a:pt x="1081" y="1273"/>
                  </a:lnTo>
                  <a:lnTo>
                    <a:pt x="1084" y="1290"/>
                  </a:lnTo>
                  <a:lnTo>
                    <a:pt x="1089" y="1305"/>
                  </a:lnTo>
                  <a:lnTo>
                    <a:pt x="1091" y="1322"/>
                  </a:lnTo>
                  <a:lnTo>
                    <a:pt x="1097" y="1357"/>
                  </a:lnTo>
                  <a:lnTo>
                    <a:pt x="1101" y="1392"/>
                  </a:lnTo>
                  <a:lnTo>
                    <a:pt x="1102" y="1427"/>
                  </a:lnTo>
                  <a:lnTo>
                    <a:pt x="1103" y="1462"/>
                  </a:lnTo>
                  <a:lnTo>
                    <a:pt x="1103" y="1534"/>
                  </a:lnTo>
                  <a:lnTo>
                    <a:pt x="1102" y="1601"/>
                  </a:lnTo>
                  <a:lnTo>
                    <a:pt x="486" y="1601"/>
                  </a:lnTo>
                  <a:lnTo>
                    <a:pt x="486" y="1535"/>
                  </a:lnTo>
                  <a:lnTo>
                    <a:pt x="486" y="1467"/>
                  </a:lnTo>
                  <a:lnTo>
                    <a:pt x="486" y="1433"/>
                  </a:lnTo>
                  <a:lnTo>
                    <a:pt x="487" y="1400"/>
                  </a:lnTo>
                  <a:lnTo>
                    <a:pt x="489" y="1367"/>
                  </a:lnTo>
                  <a:lnTo>
                    <a:pt x="494" y="1334"/>
                  </a:lnTo>
                  <a:lnTo>
                    <a:pt x="496" y="1319"/>
                  </a:lnTo>
                  <a:lnTo>
                    <a:pt x="500" y="1304"/>
                  </a:lnTo>
                  <a:lnTo>
                    <a:pt x="503" y="1288"/>
                  </a:lnTo>
                  <a:lnTo>
                    <a:pt x="508" y="1273"/>
                  </a:lnTo>
                  <a:lnTo>
                    <a:pt x="513" y="1259"/>
                  </a:lnTo>
                  <a:lnTo>
                    <a:pt x="519" y="1245"/>
                  </a:lnTo>
                  <a:lnTo>
                    <a:pt x="526" y="1232"/>
                  </a:lnTo>
                  <a:lnTo>
                    <a:pt x="533" y="1219"/>
                  </a:lnTo>
                  <a:lnTo>
                    <a:pt x="541" y="1206"/>
                  </a:lnTo>
                  <a:lnTo>
                    <a:pt x="549" y="1193"/>
                  </a:lnTo>
                  <a:lnTo>
                    <a:pt x="560" y="1181"/>
                  </a:lnTo>
                  <a:lnTo>
                    <a:pt x="570" y="1171"/>
                  </a:lnTo>
                  <a:lnTo>
                    <a:pt x="582" y="1160"/>
                  </a:lnTo>
                  <a:lnTo>
                    <a:pt x="595" y="1151"/>
                  </a:lnTo>
                  <a:lnTo>
                    <a:pt x="609" y="1141"/>
                  </a:lnTo>
                  <a:lnTo>
                    <a:pt x="623" y="11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CH" sz="2400">
                <a:cs typeface="+mn-cs"/>
              </a:endParaRPr>
            </a:p>
          </p:txBody>
        </p:sp>
      </p:grpSp>
      <p:pic>
        <p:nvPicPr>
          <p:cNvPr id="22" name="Picture 22" descr="G:\Infozentrale\CI-CD\Neues CD 2011\Powerpoint\logo_vertikal_blank.wm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31" y="3946053"/>
            <a:ext cx="381052" cy="253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31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 Black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B2B2B2"/>
          </a:solidFill>
          <a:latin typeface="Arial Black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B2B2B2"/>
          </a:solidFill>
          <a:latin typeface="Arial Black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B2B2B2"/>
          </a:solidFill>
          <a:latin typeface="Arial Black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B2B2B2"/>
          </a:solidFill>
          <a:latin typeface="Arial Black" pitchFamily="34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rgbClr val="71B98D"/>
        </a:buClr>
        <a:buFont typeface="Arial Black" pitchFamily="34" charset="0"/>
        <a:buChar char="&gt;"/>
        <a:defRPr lang="de-CH" sz="3733" dirty="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rgbClr val="71B98D"/>
        </a:buClr>
        <a:buFont typeface="Arial Black" pitchFamily="34" charset="0"/>
        <a:buChar char="&gt;"/>
        <a:defRPr sz="3200">
          <a:solidFill>
            <a:schemeClr val="tx1"/>
          </a:solidFill>
          <a:latin typeface="+mn-lt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rgbClr val="71B98D"/>
        </a:buClr>
        <a:buFont typeface="Arial Black" pitchFamily="34" charset="0"/>
        <a:buChar char="&gt;"/>
        <a:defRPr sz="2667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rgbClr val="71B98D"/>
        </a:buClr>
        <a:buFont typeface="Arial Black" pitchFamily="34" charset="0"/>
        <a:buChar char="&gt;"/>
        <a:defRPr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rgbClr val="71B98D"/>
        </a:buClr>
        <a:buFont typeface="Arial Black" pitchFamily="34" charset="0"/>
        <a:buChar char="&gt;"/>
        <a:defRPr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88018" y="115888"/>
            <a:ext cx="1017693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 dirty="0"/>
              <a:t>Titelmasterformat durch Klicken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8018" y="1600205"/>
            <a:ext cx="10176933" cy="44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de-DE" dirty="0"/>
              <a:t>Textmasterformate durch Klicken bearbeiten</a:t>
            </a:r>
          </a:p>
          <a:p>
            <a:pPr lvl="1"/>
            <a:r>
              <a:rPr lang="de-CH" altLang="de-DE" dirty="0"/>
              <a:t>Zweite Ebene</a:t>
            </a:r>
          </a:p>
          <a:p>
            <a:pPr lvl="2"/>
            <a:r>
              <a:rPr lang="de-CH" altLang="de-DE" dirty="0"/>
              <a:t>Dritte Ebene</a:t>
            </a:r>
          </a:p>
          <a:p>
            <a:pPr lvl="3"/>
            <a:r>
              <a:rPr lang="de-CH" altLang="de-DE" dirty="0"/>
              <a:t>Vierte Ebene</a:t>
            </a:r>
          </a:p>
          <a:p>
            <a:pPr lvl="4"/>
            <a:r>
              <a:rPr lang="de-CH" altLang="de-DE" dirty="0"/>
              <a:t>Fünfte Ebene</a:t>
            </a:r>
          </a:p>
        </p:txBody>
      </p:sp>
      <p:sp>
        <p:nvSpPr>
          <p:cNvPr id="2054" name="AutoShape 52"/>
          <p:cNvSpPr>
            <a:spLocks noChangeAspect="1" noChangeArrowheads="1" noTextEdit="1"/>
          </p:cNvSpPr>
          <p:nvPr/>
        </p:nvSpPr>
        <p:spPr bwMode="auto">
          <a:xfrm>
            <a:off x="6428328" y="5661025"/>
            <a:ext cx="5338233" cy="49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sz="2400"/>
          </a:p>
        </p:txBody>
      </p:sp>
      <p:grpSp>
        <p:nvGrpSpPr>
          <p:cNvPr id="15" name="Gruppieren 14"/>
          <p:cNvGrpSpPr/>
          <p:nvPr/>
        </p:nvGrpSpPr>
        <p:grpSpPr>
          <a:xfrm>
            <a:off x="2118" y="1"/>
            <a:ext cx="608205" cy="4389107"/>
            <a:chOff x="1588" y="0"/>
            <a:chExt cx="609600" cy="4399168"/>
          </a:xfrm>
        </p:grpSpPr>
        <p:grpSp>
          <p:nvGrpSpPr>
            <p:cNvPr id="16" name="Gruppieren 1"/>
            <p:cNvGrpSpPr/>
            <p:nvPr/>
          </p:nvGrpSpPr>
          <p:grpSpPr bwMode="auto">
            <a:xfrm>
              <a:off x="1588" y="0"/>
              <a:ext cx="609600" cy="3427081"/>
              <a:chOff x="1750" y="0"/>
              <a:chExt cx="893885" cy="5029199"/>
            </a:xfrm>
            <a:solidFill>
              <a:srgbClr val="71B98D"/>
            </a:solidFill>
          </p:grpSpPr>
          <p:sp>
            <p:nvSpPr>
              <p:cNvPr id="18" name="Freeform 13"/>
              <p:cNvSpPr>
                <a:spLocks/>
              </p:cNvSpPr>
              <p:nvPr/>
            </p:nvSpPr>
            <p:spPr bwMode="auto">
              <a:xfrm>
                <a:off x="1750" y="2581947"/>
                <a:ext cx="867645" cy="916627"/>
              </a:xfrm>
              <a:custGeom>
                <a:avLst/>
                <a:gdLst>
                  <a:gd name="T0" fmla="*/ 1977 w 2479"/>
                  <a:gd name="T1" fmla="*/ 1374 h 2620"/>
                  <a:gd name="T2" fmla="*/ 1974 w 2479"/>
                  <a:gd name="T3" fmla="*/ 131 h 2620"/>
                  <a:gd name="T4" fmla="*/ 2479 w 2479"/>
                  <a:gd name="T5" fmla="*/ 134 h 2620"/>
                  <a:gd name="T6" fmla="*/ 2479 w 2479"/>
                  <a:gd name="T7" fmla="*/ 2620 h 2620"/>
                  <a:gd name="T8" fmla="*/ 1098 w 2479"/>
                  <a:gd name="T9" fmla="*/ 1577 h 2620"/>
                  <a:gd name="T10" fmla="*/ 575 w 2479"/>
                  <a:gd name="T11" fmla="*/ 1190 h 2620"/>
                  <a:gd name="T12" fmla="*/ 569 w 2479"/>
                  <a:gd name="T13" fmla="*/ 2363 h 2620"/>
                  <a:gd name="T14" fmla="*/ 0 w 2479"/>
                  <a:gd name="T15" fmla="*/ 2363 h 2620"/>
                  <a:gd name="T16" fmla="*/ 0 w 2479"/>
                  <a:gd name="T17" fmla="*/ 0 h 2620"/>
                  <a:gd name="T18" fmla="*/ 1977 w 2479"/>
                  <a:gd name="T19" fmla="*/ 1374 h 26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79" h="2620">
                    <a:moveTo>
                      <a:pt x="1977" y="1374"/>
                    </a:moveTo>
                    <a:lnTo>
                      <a:pt x="1974" y="131"/>
                    </a:lnTo>
                    <a:lnTo>
                      <a:pt x="2479" y="134"/>
                    </a:lnTo>
                    <a:lnTo>
                      <a:pt x="2479" y="2620"/>
                    </a:lnTo>
                    <a:lnTo>
                      <a:pt x="1098" y="1577"/>
                    </a:lnTo>
                    <a:lnTo>
                      <a:pt x="575" y="1190"/>
                    </a:lnTo>
                    <a:lnTo>
                      <a:pt x="569" y="2363"/>
                    </a:lnTo>
                    <a:lnTo>
                      <a:pt x="0" y="2363"/>
                    </a:lnTo>
                    <a:lnTo>
                      <a:pt x="0" y="0"/>
                    </a:lnTo>
                    <a:lnTo>
                      <a:pt x="1977" y="1374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CH" sz="2400"/>
              </a:p>
            </p:txBody>
          </p:sp>
          <p:sp>
            <p:nvSpPr>
              <p:cNvPr id="19" name="Freeform 14"/>
              <p:cNvSpPr>
                <a:spLocks/>
              </p:cNvSpPr>
              <p:nvPr/>
            </p:nvSpPr>
            <p:spPr bwMode="auto">
              <a:xfrm>
                <a:off x="1750" y="0"/>
                <a:ext cx="867645" cy="874644"/>
              </a:xfrm>
              <a:custGeom>
                <a:avLst/>
                <a:gdLst>
                  <a:gd name="T0" fmla="*/ 1491 w 2479"/>
                  <a:gd name="T1" fmla="*/ 680 h 2500"/>
                  <a:gd name="T2" fmla="*/ 0 w 2479"/>
                  <a:gd name="T3" fmla="*/ 680 h 2500"/>
                  <a:gd name="T4" fmla="*/ 0 w 2479"/>
                  <a:gd name="T5" fmla="*/ 0 h 2500"/>
                  <a:gd name="T6" fmla="*/ 2479 w 2479"/>
                  <a:gd name="T7" fmla="*/ 0 h 2500"/>
                  <a:gd name="T8" fmla="*/ 2479 w 2479"/>
                  <a:gd name="T9" fmla="*/ 630 h 2500"/>
                  <a:gd name="T10" fmla="*/ 993 w 2479"/>
                  <a:gd name="T11" fmla="*/ 1821 h 2500"/>
                  <a:gd name="T12" fmla="*/ 2479 w 2479"/>
                  <a:gd name="T13" fmla="*/ 1821 h 2500"/>
                  <a:gd name="T14" fmla="*/ 2479 w 2479"/>
                  <a:gd name="T15" fmla="*/ 2500 h 2500"/>
                  <a:gd name="T16" fmla="*/ 0 w 2479"/>
                  <a:gd name="T17" fmla="*/ 2500 h 2500"/>
                  <a:gd name="T18" fmla="*/ 0 w 2479"/>
                  <a:gd name="T19" fmla="*/ 1878 h 2500"/>
                  <a:gd name="T20" fmla="*/ 1491 w 2479"/>
                  <a:gd name="T21" fmla="*/ 680 h 2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479" h="2500">
                    <a:moveTo>
                      <a:pt x="1491" y="680"/>
                    </a:moveTo>
                    <a:lnTo>
                      <a:pt x="0" y="680"/>
                    </a:lnTo>
                    <a:lnTo>
                      <a:pt x="0" y="0"/>
                    </a:lnTo>
                    <a:lnTo>
                      <a:pt x="2479" y="0"/>
                    </a:lnTo>
                    <a:lnTo>
                      <a:pt x="2479" y="630"/>
                    </a:lnTo>
                    <a:lnTo>
                      <a:pt x="993" y="1821"/>
                    </a:lnTo>
                    <a:lnTo>
                      <a:pt x="2479" y="1821"/>
                    </a:lnTo>
                    <a:lnTo>
                      <a:pt x="2479" y="2500"/>
                    </a:lnTo>
                    <a:lnTo>
                      <a:pt x="0" y="2500"/>
                    </a:lnTo>
                    <a:lnTo>
                      <a:pt x="0" y="1878"/>
                    </a:lnTo>
                    <a:lnTo>
                      <a:pt x="1491" y="68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CH" sz="2400"/>
              </a:p>
            </p:txBody>
          </p:sp>
          <p:sp>
            <p:nvSpPr>
              <p:cNvPr id="20" name="Freeform 15"/>
              <p:cNvSpPr>
                <a:spLocks/>
              </p:cNvSpPr>
              <p:nvPr/>
            </p:nvSpPr>
            <p:spPr bwMode="auto">
              <a:xfrm>
                <a:off x="1750" y="3545804"/>
                <a:ext cx="893885" cy="836159"/>
              </a:xfrm>
              <a:custGeom>
                <a:avLst/>
                <a:gdLst>
                  <a:gd name="T0" fmla="*/ 1624 w 2555"/>
                  <a:gd name="T1" fmla="*/ 1630 h 2389"/>
                  <a:gd name="T2" fmla="*/ 1720 w 2555"/>
                  <a:gd name="T3" fmla="*/ 1603 h 2389"/>
                  <a:gd name="T4" fmla="*/ 1808 w 2555"/>
                  <a:gd name="T5" fmla="*/ 1560 h 2389"/>
                  <a:gd name="T6" fmla="*/ 1849 w 2555"/>
                  <a:gd name="T7" fmla="*/ 1533 h 2389"/>
                  <a:gd name="T8" fmla="*/ 1885 w 2555"/>
                  <a:gd name="T9" fmla="*/ 1503 h 2389"/>
                  <a:gd name="T10" fmla="*/ 1917 w 2555"/>
                  <a:gd name="T11" fmla="*/ 1466 h 2389"/>
                  <a:gd name="T12" fmla="*/ 1943 w 2555"/>
                  <a:gd name="T13" fmla="*/ 1425 h 2389"/>
                  <a:gd name="T14" fmla="*/ 1964 w 2555"/>
                  <a:gd name="T15" fmla="*/ 1379 h 2389"/>
                  <a:gd name="T16" fmla="*/ 1985 w 2555"/>
                  <a:gd name="T17" fmla="*/ 1291 h 2389"/>
                  <a:gd name="T18" fmla="*/ 1994 w 2555"/>
                  <a:gd name="T19" fmla="*/ 1182 h 2389"/>
                  <a:gd name="T20" fmla="*/ 1990 w 2555"/>
                  <a:gd name="T21" fmla="*/ 1109 h 2389"/>
                  <a:gd name="T22" fmla="*/ 1980 w 2555"/>
                  <a:gd name="T23" fmla="*/ 1055 h 2389"/>
                  <a:gd name="T24" fmla="*/ 1965 w 2555"/>
                  <a:gd name="T25" fmla="*/ 1004 h 2389"/>
                  <a:gd name="T26" fmla="*/ 1943 w 2555"/>
                  <a:gd name="T27" fmla="*/ 955 h 2389"/>
                  <a:gd name="T28" fmla="*/ 1915 w 2555"/>
                  <a:gd name="T29" fmla="*/ 909 h 2389"/>
                  <a:gd name="T30" fmla="*/ 1879 w 2555"/>
                  <a:gd name="T31" fmla="*/ 868 h 2389"/>
                  <a:gd name="T32" fmla="*/ 1837 w 2555"/>
                  <a:gd name="T33" fmla="*/ 831 h 2389"/>
                  <a:gd name="T34" fmla="*/ 1788 w 2555"/>
                  <a:gd name="T35" fmla="*/ 800 h 2389"/>
                  <a:gd name="T36" fmla="*/ 1734 w 2555"/>
                  <a:gd name="T37" fmla="*/ 778 h 2389"/>
                  <a:gd name="T38" fmla="*/ 1658 w 2555"/>
                  <a:gd name="T39" fmla="*/ 759 h 2389"/>
                  <a:gd name="T40" fmla="*/ 1539 w 2555"/>
                  <a:gd name="T41" fmla="*/ 742 h 2389"/>
                  <a:gd name="T42" fmla="*/ 1732 w 2555"/>
                  <a:gd name="T43" fmla="*/ 0 h 2389"/>
                  <a:gd name="T44" fmla="*/ 1822 w 2555"/>
                  <a:gd name="T45" fmla="*/ 11 h 2389"/>
                  <a:gd name="T46" fmla="*/ 1910 w 2555"/>
                  <a:gd name="T47" fmla="*/ 34 h 2389"/>
                  <a:gd name="T48" fmla="*/ 1995 w 2555"/>
                  <a:gd name="T49" fmla="*/ 65 h 2389"/>
                  <a:gd name="T50" fmla="*/ 2078 w 2555"/>
                  <a:gd name="T51" fmla="*/ 109 h 2389"/>
                  <a:gd name="T52" fmla="*/ 2155 w 2555"/>
                  <a:gd name="T53" fmla="*/ 159 h 2389"/>
                  <a:gd name="T54" fmla="*/ 2228 w 2555"/>
                  <a:gd name="T55" fmla="*/ 218 h 2389"/>
                  <a:gd name="T56" fmla="*/ 2293 w 2555"/>
                  <a:gd name="T57" fmla="*/ 284 h 2389"/>
                  <a:gd name="T58" fmla="*/ 2351 w 2555"/>
                  <a:gd name="T59" fmla="*/ 357 h 2389"/>
                  <a:gd name="T60" fmla="*/ 2400 w 2555"/>
                  <a:gd name="T61" fmla="*/ 434 h 2389"/>
                  <a:gd name="T62" fmla="*/ 2440 w 2555"/>
                  <a:gd name="T63" fmla="*/ 516 h 2389"/>
                  <a:gd name="T64" fmla="*/ 2470 w 2555"/>
                  <a:gd name="T65" fmla="*/ 610 h 2389"/>
                  <a:gd name="T66" fmla="*/ 2500 w 2555"/>
                  <a:gd name="T67" fmla="*/ 724 h 2389"/>
                  <a:gd name="T68" fmla="*/ 2522 w 2555"/>
                  <a:gd name="T69" fmla="*/ 841 h 2389"/>
                  <a:gd name="T70" fmla="*/ 2540 w 2555"/>
                  <a:gd name="T71" fmla="*/ 962 h 2389"/>
                  <a:gd name="T72" fmla="*/ 2550 w 2555"/>
                  <a:gd name="T73" fmla="*/ 1086 h 2389"/>
                  <a:gd name="T74" fmla="*/ 2555 w 2555"/>
                  <a:gd name="T75" fmla="*/ 1209 h 2389"/>
                  <a:gd name="T76" fmla="*/ 2546 w 2555"/>
                  <a:gd name="T77" fmla="*/ 1403 h 2389"/>
                  <a:gd name="T78" fmla="*/ 2528 w 2555"/>
                  <a:gd name="T79" fmla="*/ 1530 h 2389"/>
                  <a:gd name="T80" fmla="*/ 2508 w 2555"/>
                  <a:gd name="T81" fmla="*/ 1623 h 2389"/>
                  <a:gd name="T82" fmla="*/ 2482 w 2555"/>
                  <a:gd name="T83" fmla="*/ 1713 h 2389"/>
                  <a:gd name="T84" fmla="*/ 2451 w 2555"/>
                  <a:gd name="T85" fmla="*/ 1801 h 2389"/>
                  <a:gd name="T86" fmla="*/ 2413 w 2555"/>
                  <a:gd name="T87" fmla="*/ 1886 h 2389"/>
                  <a:gd name="T88" fmla="*/ 2368 w 2555"/>
                  <a:gd name="T89" fmla="*/ 1967 h 2389"/>
                  <a:gd name="T90" fmla="*/ 2317 w 2555"/>
                  <a:gd name="T91" fmla="*/ 2045 h 2389"/>
                  <a:gd name="T92" fmla="*/ 2258 w 2555"/>
                  <a:gd name="T93" fmla="*/ 2116 h 2389"/>
                  <a:gd name="T94" fmla="*/ 2190 w 2555"/>
                  <a:gd name="T95" fmla="*/ 2182 h 2389"/>
                  <a:gd name="T96" fmla="*/ 2117 w 2555"/>
                  <a:gd name="T97" fmla="*/ 2236 h 2389"/>
                  <a:gd name="T98" fmla="*/ 2040 w 2555"/>
                  <a:gd name="T99" fmla="*/ 2280 h 2389"/>
                  <a:gd name="T100" fmla="*/ 1959 w 2555"/>
                  <a:gd name="T101" fmla="*/ 2315 h 2389"/>
                  <a:gd name="T102" fmla="*/ 1875 w 2555"/>
                  <a:gd name="T103" fmla="*/ 2341 h 2389"/>
                  <a:gd name="T104" fmla="*/ 1788 w 2555"/>
                  <a:gd name="T105" fmla="*/ 2361 h 2389"/>
                  <a:gd name="T106" fmla="*/ 1698 w 2555"/>
                  <a:gd name="T107" fmla="*/ 2375 h 2389"/>
                  <a:gd name="T108" fmla="*/ 1512 w 2555"/>
                  <a:gd name="T109" fmla="*/ 2388 h 2389"/>
                  <a:gd name="T110" fmla="*/ 1320 w 2555"/>
                  <a:gd name="T111" fmla="*/ 2389 h 2389"/>
                  <a:gd name="T112" fmla="*/ 1560 w 2555"/>
                  <a:gd name="T113" fmla="*/ 1639 h 2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555" h="2389">
                    <a:moveTo>
                      <a:pt x="1560" y="1639"/>
                    </a:moveTo>
                    <a:lnTo>
                      <a:pt x="1592" y="1636"/>
                    </a:lnTo>
                    <a:lnTo>
                      <a:pt x="1624" y="1630"/>
                    </a:lnTo>
                    <a:lnTo>
                      <a:pt x="1656" y="1622"/>
                    </a:lnTo>
                    <a:lnTo>
                      <a:pt x="1688" y="1613"/>
                    </a:lnTo>
                    <a:lnTo>
                      <a:pt x="1720" y="1603"/>
                    </a:lnTo>
                    <a:lnTo>
                      <a:pt x="1750" y="1591"/>
                    </a:lnTo>
                    <a:lnTo>
                      <a:pt x="1780" y="1577"/>
                    </a:lnTo>
                    <a:lnTo>
                      <a:pt x="1808" y="1560"/>
                    </a:lnTo>
                    <a:lnTo>
                      <a:pt x="1822" y="1552"/>
                    </a:lnTo>
                    <a:lnTo>
                      <a:pt x="1835" y="1544"/>
                    </a:lnTo>
                    <a:lnTo>
                      <a:pt x="1849" y="1533"/>
                    </a:lnTo>
                    <a:lnTo>
                      <a:pt x="1861" y="1524"/>
                    </a:lnTo>
                    <a:lnTo>
                      <a:pt x="1873" y="1513"/>
                    </a:lnTo>
                    <a:lnTo>
                      <a:pt x="1885" y="1503"/>
                    </a:lnTo>
                    <a:lnTo>
                      <a:pt x="1896" y="1491"/>
                    </a:lnTo>
                    <a:lnTo>
                      <a:pt x="1906" y="1479"/>
                    </a:lnTo>
                    <a:lnTo>
                      <a:pt x="1917" y="1466"/>
                    </a:lnTo>
                    <a:lnTo>
                      <a:pt x="1926" y="1453"/>
                    </a:lnTo>
                    <a:lnTo>
                      <a:pt x="1934" y="1439"/>
                    </a:lnTo>
                    <a:lnTo>
                      <a:pt x="1943" y="1425"/>
                    </a:lnTo>
                    <a:lnTo>
                      <a:pt x="1951" y="1410"/>
                    </a:lnTo>
                    <a:lnTo>
                      <a:pt x="1958" y="1395"/>
                    </a:lnTo>
                    <a:lnTo>
                      <a:pt x="1964" y="1379"/>
                    </a:lnTo>
                    <a:lnTo>
                      <a:pt x="1970" y="1362"/>
                    </a:lnTo>
                    <a:lnTo>
                      <a:pt x="1978" y="1327"/>
                    </a:lnTo>
                    <a:lnTo>
                      <a:pt x="1985" y="1291"/>
                    </a:lnTo>
                    <a:lnTo>
                      <a:pt x="1990" y="1255"/>
                    </a:lnTo>
                    <a:lnTo>
                      <a:pt x="1993" y="1218"/>
                    </a:lnTo>
                    <a:lnTo>
                      <a:pt x="1994" y="1182"/>
                    </a:lnTo>
                    <a:lnTo>
                      <a:pt x="1993" y="1144"/>
                    </a:lnTo>
                    <a:lnTo>
                      <a:pt x="1992" y="1127"/>
                    </a:lnTo>
                    <a:lnTo>
                      <a:pt x="1990" y="1109"/>
                    </a:lnTo>
                    <a:lnTo>
                      <a:pt x="1987" y="1091"/>
                    </a:lnTo>
                    <a:lnTo>
                      <a:pt x="1984" y="1073"/>
                    </a:lnTo>
                    <a:lnTo>
                      <a:pt x="1980" y="1055"/>
                    </a:lnTo>
                    <a:lnTo>
                      <a:pt x="1976" y="1039"/>
                    </a:lnTo>
                    <a:lnTo>
                      <a:pt x="1971" y="1021"/>
                    </a:lnTo>
                    <a:lnTo>
                      <a:pt x="1965" y="1004"/>
                    </a:lnTo>
                    <a:lnTo>
                      <a:pt x="1958" y="988"/>
                    </a:lnTo>
                    <a:lnTo>
                      <a:pt x="1951" y="972"/>
                    </a:lnTo>
                    <a:lnTo>
                      <a:pt x="1943" y="955"/>
                    </a:lnTo>
                    <a:lnTo>
                      <a:pt x="1934" y="940"/>
                    </a:lnTo>
                    <a:lnTo>
                      <a:pt x="1925" y="925"/>
                    </a:lnTo>
                    <a:lnTo>
                      <a:pt x="1915" y="909"/>
                    </a:lnTo>
                    <a:lnTo>
                      <a:pt x="1904" y="895"/>
                    </a:lnTo>
                    <a:lnTo>
                      <a:pt x="1892" y="881"/>
                    </a:lnTo>
                    <a:lnTo>
                      <a:pt x="1879" y="868"/>
                    </a:lnTo>
                    <a:lnTo>
                      <a:pt x="1866" y="854"/>
                    </a:lnTo>
                    <a:lnTo>
                      <a:pt x="1852" y="842"/>
                    </a:lnTo>
                    <a:lnTo>
                      <a:pt x="1837" y="831"/>
                    </a:lnTo>
                    <a:lnTo>
                      <a:pt x="1821" y="819"/>
                    </a:lnTo>
                    <a:lnTo>
                      <a:pt x="1804" y="808"/>
                    </a:lnTo>
                    <a:lnTo>
                      <a:pt x="1788" y="800"/>
                    </a:lnTo>
                    <a:lnTo>
                      <a:pt x="1770" y="792"/>
                    </a:lnTo>
                    <a:lnTo>
                      <a:pt x="1751" y="785"/>
                    </a:lnTo>
                    <a:lnTo>
                      <a:pt x="1734" y="778"/>
                    </a:lnTo>
                    <a:lnTo>
                      <a:pt x="1715" y="772"/>
                    </a:lnTo>
                    <a:lnTo>
                      <a:pt x="1696" y="767"/>
                    </a:lnTo>
                    <a:lnTo>
                      <a:pt x="1658" y="759"/>
                    </a:lnTo>
                    <a:lnTo>
                      <a:pt x="1619" y="753"/>
                    </a:lnTo>
                    <a:lnTo>
                      <a:pt x="1579" y="747"/>
                    </a:lnTo>
                    <a:lnTo>
                      <a:pt x="1539" y="742"/>
                    </a:lnTo>
                    <a:lnTo>
                      <a:pt x="0" y="742"/>
                    </a:lnTo>
                    <a:lnTo>
                      <a:pt x="0" y="0"/>
                    </a:lnTo>
                    <a:lnTo>
                      <a:pt x="1732" y="0"/>
                    </a:lnTo>
                    <a:lnTo>
                      <a:pt x="1762" y="2"/>
                    </a:lnTo>
                    <a:lnTo>
                      <a:pt x="1791" y="5"/>
                    </a:lnTo>
                    <a:lnTo>
                      <a:pt x="1822" y="11"/>
                    </a:lnTo>
                    <a:lnTo>
                      <a:pt x="1851" y="17"/>
                    </a:lnTo>
                    <a:lnTo>
                      <a:pt x="1881" y="24"/>
                    </a:lnTo>
                    <a:lnTo>
                      <a:pt x="1910" y="34"/>
                    </a:lnTo>
                    <a:lnTo>
                      <a:pt x="1938" y="43"/>
                    </a:lnTo>
                    <a:lnTo>
                      <a:pt x="1967" y="54"/>
                    </a:lnTo>
                    <a:lnTo>
                      <a:pt x="1995" y="65"/>
                    </a:lnTo>
                    <a:lnTo>
                      <a:pt x="2024" y="80"/>
                    </a:lnTo>
                    <a:lnTo>
                      <a:pt x="2051" y="94"/>
                    </a:lnTo>
                    <a:lnTo>
                      <a:pt x="2078" y="109"/>
                    </a:lnTo>
                    <a:lnTo>
                      <a:pt x="2103" y="124"/>
                    </a:lnTo>
                    <a:lnTo>
                      <a:pt x="2130" y="142"/>
                    </a:lnTo>
                    <a:lnTo>
                      <a:pt x="2155" y="159"/>
                    </a:lnTo>
                    <a:lnTo>
                      <a:pt x="2180" y="178"/>
                    </a:lnTo>
                    <a:lnTo>
                      <a:pt x="2204" y="198"/>
                    </a:lnTo>
                    <a:lnTo>
                      <a:pt x="2228" y="218"/>
                    </a:lnTo>
                    <a:lnTo>
                      <a:pt x="2250" y="239"/>
                    </a:lnTo>
                    <a:lnTo>
                      <a:pt x="2272" y="262"/>
                    </a:lnTo>
                    <a:lnTo>
                      <a:pt x="2293" y="284"/>
                    </a:lnTo>
                    <a:lnTo>
                      <a:pt x="2313" y="308"/>
                    </a:lnTo>
                    <a:lnTo>
                      <a:pt x="2332" y="332"/>
                    </a:lnTo>
                    <a:lnTo>
                      <a:pt x="2351" y="357"/>
                    </a:lnTo>
                    <a:lnTo>
                      <a:pt x="2368" y="382"/>
                    </a:lnTo>
                    <a:lnTo>
                      <a:pt x="2385" y="407"/>
                    </a:lnTo>
                    <a:lnTo>
                      <a:pt x="2400" y="434"/>
                    </a:lnTo>
                    <a:lnTo>
                      <a:pt x="2414" y="460"/>
                    </a:lnTo>
                    <a:lnTo>
                      <a:pt x="2427" y="489"/>
                    </a:lnTo>
                    <a:lnTo>
                      <a:pt x="2440" y="516"/>
                    </a:lnTo>
                    <a:lnTo>
                      <a:pt x="2451" y="544"/>
                    </a:lnTo>
                    <a:lnTo>
                      <a:pt x="2460" y="573"/>
                    </a:lnTo>
                    <a:lnTo>
                      <a:pt x="2470" y="610"/>
                    </a:lnTo>
                    <a:lnTo>
                      <a:pt x="2481" y="647"/>
                    </a:lnTo>
                    <a:lnTo>
                      <a:pt x="2490" y="685"/>
                    </a:lnTo>
                    <a:lnTo>
                      <a:pt x="2500" y="724"/>
                    </a:lnTo>
                    <a:lnTo>
                      <a:pt x="2508" y="762"/>
                    </a:lnTo>
                    <a:lnTo>
                      <a:pt x="2515" y="801"/>
                    </a:lnTo>
                    <a:lnTo>
                      <a:pt x="2522" y="841"/>
                    </a:lnTo>
                    <a:lnTo>
                      <a:pt x="2529" y="881"/>
                    </a:lnTo>
                    <a:lnTo>
                      <a:pt x="2535" y="921"/>
                    </a:lnTo>
                    <a:lnTo>
                      <a:pt x="2540" y="962"/>
                    </a:lnTo>
                    <a:lnTo>
                      <a:pt x="2544" y="1003"/>
                    </a:lnTo>
                    <a:lnTo>
                      <a:pt x="2548" y="1044"/>
                    </a:lnTo>
                    <a:lnTo>
                      <a:pt x="2550" y="1086"/>
                    </a:lnTo>
                    <a:lnTo>
                      <a:pt x="2553" y="1127"/>
                    </a:lnTo>
                    <a:lnTo>
                      <a:pt x="2554" y="1168"/>
                    </a:lnTo>
                    <a:lnTo>
                      <a:pt x="2555" y="1209"/>
                    </a:lnTo>
                    <a:lnTo>
                      <a:pt x="2554" y="1274"/>
                    </a:lnTo>
                    <a:lnTo>
                      <a:pt x="2550" y="1338"/>
                    </a:lnTo>
                    <a:lnTo>
                      <a:pt x="2546" y="1403"/>
                    </a:lnTo>
                    <a:lnTo>
                      <a:pt x="2537" y="1466"/>
                    </a:lnTo>
                    <a:lnTo>
                      <a:pt x="2533" y="1498"/>
                    </a:lnTo>
                    <a:lnTo>
                      <a:pt x="2528" y="1530"/>
                    </a:lnTo>
                    <a:lnTo>
                      <a:pt x="2522" y="1560"/>
                    </a:lnTo>
                    <a:lnTo>
                      <a:pt x="2515" y="1592"/>
                    </a:lnTo>
                    <a:lnTo>
                      <a:pt x="2508" y="1623"/>
                    </a:lnTo>
                    <a:lnTo>
                      <a:pt x="2500" y="1653"/>
                    </a:lnTo>
                    <a:lnTo>
                      <a:pt x="2492" y="1684"/>
                    </a:lnTo>
                    <a:lnTo>
                      <a:pt x="2482" y="1713"/>
                    </a:lnTo>
                    <a:lnTo>
                      <a:pt x="2473" y="1743"/>
                    </a:lnTo>
                    <a:lnTo>
                      <a:pt x="2462" y="1772"/>
                    </a:lnTo>
                    <a:lnTo>
                      <a:pt x="2451" y="1801"/>
                    </a:lnTo>
                    <a:lnTo>
                      <a:pt x="2439" y="1831"/>
                    </a:lnTo>
                    <a:lnTo>
                      <a:pt x="2426" y="1859"/>
                    </a:lnTo>
                    <a:lnTo>
                      <a:pt x="2413" y="1886"/>
                    </a:lnTo>
                    <a:lnTo>
                      <a:pt x="2399" y="1914"/>
                    </a:lnTo>
                    <a:lnTo>
                      <a:pt x="2384" y="1941"/>
                    </a:lnTo>
                    <a:lnTo>
                      <a:pt x="2368" y="1967"/>
                    </a:lnTo>
                    <a:lnTo>
                      <a:pt x="2352" y="1994"/>
                    </a:lnTo>
                    <a:lnTo>
                      <a:pt x="2334" y="2019"/>
                    </a:lnTo>
                    <a:lnTo>
                      <a:pt x="2317" y="2045"/>
                    </a:lnTo>
                    <a:lnTo>
                      <a:pt x="2298" y="2069"/>
                    </a:lnTo>
                    <a:lnTo>
                      <a:pt x="2278" y="2093"/>
                    </a:lnTo>
                    <a:lnTo>
                      <a:pt x="2258" y="2116"/>
                    </a:lnTo>
                    <a:lnTo>
                      <a:pt x="2237" y="2140"/>
                    </a:lnTo>
                    <a:lnTo>
                      <a:pt x="2214" y="2161"/>
                    </a:lnTo>
                    <a:lnTo>
                      <a:pt x="2190" y="2182"/>
                    </a:lnTo>
                    <a:lnTo>
                      <a:pt x="2167" y="2201"/>
                    </a:lnTo>
                    <a:lnTo>
                      <a:pt x="2142" y="2219"/>
                    </a:lnTo>
                    <a:lnTo>
                      <a:pt x="2117" y="2236"/>
                    </a:lnTo>
                    <a:lnTo>
                      <a:pt x="2092" y="2251"/>
                    </a:lnTo>
                    <a:lnTo>
                      <a:pt x="2066" y="2266"/>
                    </a:lnTo>
                    <a:lnTo>
                      <a:pt x="2040" y="2280"/>
                    </a:lnTo>
                    <a:lnTo>
                      <a:pt x="2013" y="2293"/>
                    </a:lnTo>
                    <a:lnTo>
                      <a:pt x="1986" y="2304"/>
                    </a:lnTo>
                    <a:lnTo>
                      <a:pt x="1959" y="2315"/>
                    </a:lnTo>
                    <a:lnTo>
                      <a:pt x="1931" y="2324"/>
                    </a:lnTo>
                    <a:lnTo>
                      <a:pt x="1903" y="2334"/>
                    </a:lnTo>
                    <a:lnTo>
                      <a:pt x="1875" y="2341"/>
                    </a:lnTo>
                    <a:lnTo>
                      <a:pt x="1846" y="2349"/>
                    </a:lnTo>
                    <a:lnTo>
                      <a:pt x="1817" y="2355"/>
                    </a:lnTo>
                    <a:lnTo>
                      <a:pt x="1788" y="2361"/>
                    </a:lnTo>
                    <a:lnTo>
                      <a:pt x="1757" y="2365"/>
                    </a:lnTo>
                    <a:lnTo>
                      <a:pt x="1728" y="2370"/>
                    </a:lnTo>
                    <a:lnTo>
                      <a:pt x="1698" y="2375"/>
                    </a:lnTo>
                    <a:lnTo>
                      <a:pt x="1637" y="2381"/>
                    </a:lnTo>
                    <a:lnTo>
                      <a:pt x="1574" y="2384"/>
                    </a:lnTo>
                    <a:lnTo>
                      <a:pt x="1512" y="2388"/>
                    </a:lnTo>
                    <a:lnTo>
                      <a:pt x="1449" y="2389"/>
                    </a:lnTo>
                    <a:lnTo>
                      <a:pt x="1384" y="2389"/>
                    </a:lnTo>
                    <a:lnTo>
                      <a:pt x="1320" y="2389"/>
                    </a:lnTo>
                    <a:lnTo>
                      <a:pt x="0" y="2389"/>
                    </a:lnTo>
                    <a:lnTo>
                      <a:pt x="0" y="1644"/>
                    </a:lnTo>
                    <a:lnTo>
                      <a:pt x="1560" y="1639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CH" sz="2400"/>
              </a:p>
            </p:txBody>
          </p:sp>
          <p:sp>
            <p:nvSpPr>
              <p:cNvPr id="21" name="Freeform 16"/>
              <p:cNvSpPr>
                <a:spLocks/>
              </p:cNvSpPr>
              <p:nvPr/>
            </p:nvSpPr>
            <p:spPr bwMode="auto">
              <a:xfrm>
                <a:off x="1750" y="1938209"/>
                <a:ext cx="867645" cy="545777"/>
              </a:xfrm>
              <a:custGeom>
                <a:avLst/>
                <a:gdLst>
                  <a:gd name="T0" fmla="*/ 530 w 2479"/>
                  <a:gd name="T1" fmla="*/ 0 h 1558"/>
                  <a:gd name="T2" fmla="*/ 530 w 2479"/>
                  <a:gd name="T3" fmla="*/ 898 h 1558"/>
                  <a:gd name="T4" fmla="*/ 947 w 2479"/>
                  <a:gd name="T5" fmla="*/ 898 h 1558"/>
                  <a:gd name="T6" fmla="*/ 952 w 2479"/>
                  <a:gd name="T7" fmla="*/ 111 h 1558"/>
                  <a:gd name="T8" fmla="*/ 1493 w 2479"/>
                  <a:gd name="T9" fmla="*/ 111 h 1558"/>
                  <a:gd name="T10" fmla="*/ 1493 w 2479"/>
                  <a:gd name="T11" fmla="*/ 898 h 1558"/>
                  <a:gd name="T12" fmla="*/ 1951 w 2479"/>
                  <a:gd name="T13" fmla="*/ 898 h 1558"/>
                  <a:gd name="T14" fmla="*/ 1957 w 2479"/>
                  <a:gd name="T15" fmla="*/ 0 h 1558"/>
                  <a:gd name="T16" fmla="*/ 2479 w 2479"/>
                  <a:gd name="T17" fmla="*/ 0 h 1558"/>
                  <a:gd name="T18" fmla="*/ 2479 w 2479"/>
                  <a:gd name="T19" fmla="*/ 1558 h 1558"/>
                  <a:gd name="T20" fmla="*/ 0 w 2479"/>
                  <a:gd name="T21" fmla="*/ 1558 h 1558"/>
                  <a:gd name="T22" fmla="*/ 0 w 2479"/>
                  <a:gd name="T23" fmla="*/ 0 h 1558"/>
                  <a:gd name="T24" fmla="*/ 530 w 2479"/>
                  <a:gd name="T25" fmla="*/ 0 h 1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479" h="1558">
                    <a:moveTo>
                      <a:pt x="530" y="0"/>
                    </a:moveTo>
                    <a:lnTo>
                      <a:pt x="530" y="898"/>
                    </a:lnTo>
                    <a:lnTo>
                      <a:pt x="947" y="898"/>
                    </a:lnTo>
                    <a:lnTo>
                      <a:pt x="952" y="111"/>
                    </a:lnTo>
                    <a:lnTo>
                      <a:pt x="1493" y="111"/>
                    </a:lnTo>
                    <a:lnTo>
                      <a:pt x="1493" y="898"/>
                    </a:lnTo>
                    <a:lnTo>
                      <a:pt x="1951" y="898"/>
                    </a:lnTo>
                    <a:lnTo>
                      <a:pt x="1957" y="0"/>
                    </a:lnTo>
                    <a:lnTo>
                      <a:pt x="2479" y="0"/>
                    </a:lnTo>
                    <a:lnTo>
                      <a:pt x="2479" y="1558"/>
                    </a:lnTo>
                    <a:lnTo>
                      <a:pt x="0" y="1558"/>
                    </a:lnTo>
                    <a:lnTo>
                      <a:pt x="0" y="0"/>
                    </a:lnTo>
                    <a:lnTo>
                      <a:pt x="530" y="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CH" sz="2400"/>
              </a:p>
            </p:txBody>
          </p:sp>
          <p:sp>
            <p:nvSpPr>
              <p:cNvPr id="22" name="Freeform 17"/>
              <p:cNvSpPr>
                <a:spLocks/>
              </p:cNvSpPr>
              <p:nvPr/>
            </p:nvSpPr>
            <p:spPr bwMode="auto">
              <a:xfrm>
                <a:off x="1750" y="4465929"/>
                <a:ext cx="867645" cy="563270"/>
              </a:xfrm>
              <a:custGeom>
                <a:avLst/>
                <a:gdLst>
                  <a:gd name="T0" fmla="*/ 1910 w 2479"/>
                  <a:gd name="T1" fmla="*/ 863 h 1611"/>
                  <a:gd name="T2" fmla="*/ 1915 w 2479"/>
                  <a:gd name="T3" fmla="*/ 0 h 1611"/>
                  <a:gd name="T4" fmla="*/ 2479 w 2479"/>
                  <a:gd name="T5" fmla="*/ 0 h 1611"/>
                  <a:gd name="T6" fmla="*/ 2479 w 2479"/>
                  <a:gd name="T7" fmla="*/ 1611 h 1611"/>
                  <a:gd name="T8" fmla="*/ 0 w 2479"/>
                  <a:gd name="T9" fmla="*/ 1611 h 1611"/>
                  <a:gd name="T10" fmla="*/ 0 w 2479"/>
                  <a:gd name="T11" fmla="*/ 863 h 1611"/>
                  <a:gd name="T12" fmla="*/ 1910 w 2479"/>
                  <a:gd name="T13" fmla="*/ 863 h 1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79" h="1611">
                    <a:moveTo>
                      <a:pt x="1910" y="863"/>
                    </a:moveTo>
                    <a:lnTo>
                      <a:pt x="1915" y="0"/>
                    </a:lnTo>
                    <a:lnTo>
                      <a:pt x="2479" y="0"/>
                    </a:lnTo>
                    <a:lnTo>
                      <a:pt x="2479" y="1611"/>
                    </a:lnTo>
                    <a:lnTo>
                      <a:pt x="0" y="1611"/>
                    </a:lnTo>
                    <a:lnTo>
                      <a:pt x="0" y="863"/>
                    </a:lnTo>
                    <a:lnTo>
                      <a:pt x="1910" y="86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CH" sz="2400"/>
              </a:p>
            </p:txBody>
          </p:sp>
          <p:sp>
            <p:nvSpPr>
              <p:cNvPr id="23" name="Freeform 18"/>
              <p:cNvSpPr>
                <a:spLocks noEditPoints="1"/>
              </p:cNvSpPr>
              <p:nvPr/>
            </p:nvSpPr>
            <p:spPr bwMode="auto">
              <a:xfrm>
                <a:off x="1750" y="953361"/>
                <a:ext cx="869395" cy="818667"/>
              </a:xfrm>
              <a:custGeom>
                <a:avLst/>
                <a:gdLst>
                  <a:gd name="T0" fmla="*/ 6 w 2483"/>
                  <a:gd name="T1" fmla="*/ 1005 h 2340"/>
                  <a:gd name="T2" fmla="*/ 23 w 2483"/>
                  <a:gd name="T3" fmla="*/ 928 h 2340"/>
                  <a:gd name="T4" fmla="*/ 46 w 2483"/>
                  <a:gd name="T5" fmla="*/ 850 h 2340"/>
                  <a:gd name="T6" fmla="*/ 79 w 2483"/>
                  <a:gd name="T7" fmla="*/ 775 h 2340"/>
                  <a:gd name="T8" fmla="*/ 119 w 2483"/>
                  <a:gd name="T9" fmla="*/ 703 h 2340"/>
                  <a:gd name="T10" fmla="*/ 165 w 2483"/>
                  <a:gd name="T11" fmla="*/ 636 h 2340"/>
                  <a:gd name="T12" fmla="*/ 218 w 2483"/>
                  <a:gd name="T13" fmla="*/ 574 h 2340"/>
                  <a:gd name="T14" fmla="*/ 277 w 2483"/>
                  <a:gd name="T15" fmla="*/ 517 h 2340"/>
                  <a:gd name="T16" fmla="*/ 342 w 2483"/>
                  <a:gd name="T17" fmla="*/ 469 h 2340"/>
                  <a:gd name="T18" fmla="*/ 412 w 2483"/>
                  <a:gd name="T19" fmla="*/ 428 h 2340"/>
                  <a:gd name="T20" fmla="*/ 486 w 2483"/>
                  <a:gd name="T21" fmla="*/ 397 h 2340"/>
                  <a:gd name="T22" fmla="*/ 554 w 2483"/>
                  <a:gd name="T23" fmla="*/ 379 h 2340"/>
                  <a:gd name="T24" fmla="*/ 624 w 2483"/>
                  <a:gd name="T25" fmla="*/ 366 h 2340"/>
                  <a:gd name="T26" fmla="*/ 696 w 2483"/>
                  <a:gd name="T27" fmla="*/ 358 h 2340"/>
                  <a:gd name="T28" fmla="*/ 767 w 2483"/>
                  <a:gd name="T29" fmla="*/ 356 h 2340"/>
                  <a:gd name="T30" fmla="*/ 839 w 2483"/>
                  <a:gd name="T31" fmla="*/ 360 h 2340"/>
                  <a:gd name="T32" fmla="*/ 911 w 2483"/>
                  <a:gd name="T33" fmla="*/ 370 h 2340"/>
                  <a:gd name="T34" fmla="*/ 980 w 2483"/>
                  <a:gd name="T35" fmla="*/ 388 h 2340"/>
                  <a:gd name="T36" fmla="*/ 1045 w 2483"/>
                  <a:gd name="T37" fmla="*/ 412 h 2340"/>
                  <a:gd name="T38" fmla="*/ 1109 w 2483"/>
                  <a:gd name="T39" fmla="*/ 441 h 2340"/>
                  <a:gd name="T40" fmla="*/ 1167 w 2483"/>
                  <a:gd name="T41" fmla="*/ 479 h 2340"/>
                  <a:gd name="T42" fmla="*/ 1225 w 2483"/>
                  <a:gd name="T43" fmla="*/ 528 h 2340"/>
                  <a:gd name="T44" fmla="*/ 1283 w 2483"/>
                  <a:gd name="T45" fmla="*/ 594 h 2340"/>
                  <a:gd name="T46" fmla="*/ 1334 w 2483"/>
                  <a:gd name="T47" fmla="*/ 665 h 2340"/>
                  <a:gd name="T48" fmla="*/ 1375 w 2483"/>
                  <a:gd name="T49" fmla="*/ 742 h 2340"/>
                  <a:gd name="T50" fmla="*/ 1422 w 2483"/>
                  <a:gd name="T51" fmla="*/ 848 h 2340"/>
                  <a:gd name="T52" fmla="*/ 2483 w 2483"/>
                  <a:gd name="T53" fmla="*/ 0 h 2340"/>
                  <a:gd name="T54" fmla="*/ 2479 w 2483"/>
                  <a:gd name="T55" fmla="*/ 1594 h 2340"/>
                  <a:gd name="T56" fmla="*/ 0 w 2483"/>
                  <a:gd name="T57" fmla="*/ 1058 h 2340"/>
                  <a:gd name="T58" fmla="*/ 661 w 2483"/>
                  <a:gd name="T59" fmla="*/ 1112 h 2340"/>
                  <a:gd name="T60" fmla="*/ 722 w 2483"/>
                  <a:gd name="T61" fmla="*/ 1091 h 2340"/>
                  <a:gd name="T62" fmla="*/ 787 w 2483"/>
                  <a:gd name="T63" fmla="*/ 1080 h 2340"/>
                  <a:gd name="T64" fmla="*/ 854 w 2483"/>
                  <a:gd name="T65" fmla="*/ 1083 h 2340"/>
                  <a:gd name="T66" fmla="*/ 919 w 2483"/>
                  <a:gd name="T67" fmla="*/ 1098 h 2340"/>
                  <a:gd name="T68" fmla="*/ 973 w 2483"/>
                  <a:gd name="T69" fmla="*/ 1123 h 2340"/>
                  <a:gd name="T70" fmla="*/ 1010 w 2483"/>
                  <a:gd name="T71" fmla="*/ 1152 h 2340"/>
                  <a:gd name="T72" fmla="*/ 1041 w 2483"/>
                  <a:gd name="T73" fmla="*/ 1186 h 2340"/>
                  <a:gd name="T74" fmla="*/ 1063 w 2483"/>
                  <a:gd name="T75" fmla="*/ 1227 h 2340"/>
                  <a:gd name="T76" fmla="*/ 1081 w 2483"/>
                  <a:gd name="T77" fmla="*/ 1273 h 2340"/>
                  <a:gd name="T78" fmla="*/ 1091 w 2483"/>
                  <a:gd name="T79" fmla="*/ 1322 h 2340"/>
                  <a:gd name="T80" fmla="*/ 1102 w 2483"/>
                  <a:gd name="T81" fmla="*/ 1427 h 2340"/>
                  <a:gd name="T82" fmla="*/ 1102 w 2483"/>
                  <a:gd name="T83" fmla="*/ 1601 h 2340"/>
                  <a:gd name="T84" fmla="*/ 486 w 2483"/>
                  <a:gd name="T85" fmla="*/ 1467 h 2340"/>
                  <a:gd name="T86" fmla="*/ 489 w 2483"/>
                  <a:gd name="T87" fmla="*/ 1367 h 2340"/>
                  <a:gd name="T88" fmla="*/ 500 w 2483"/>
                  <a:gd name="T89" fmla="*/ 1304 h 2340"/>
                  <a:gd name="T90" fmla="*/ 513 w 2483"/>
                  <a:gd name="T91" fmla="*/ 1259 h 2340"/>
                  <a:gd name="T92" fmla="*/ 533 w 2483"/>
                  <a:gd name="T93" fmla="*/ 1219 h 2340"/>
                  <a:gd name="T94" fmla="*/ 560 w 2483"/>
                  <a:gd name="T95" fmla="*/ 1181 h 2340"/>
                  <a:gd name="T96" fmla="*/ 595 w 2483"/>
                  <a:gd name="T97" fmla="*/ 1151 h 2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83" h="2340">
                    <a:moveTo>
                      <a:pt x="0" y="1058"/>
                    </a:moveTo>
                    <a:lnTo>
                      <a:pt x="3" y="1032"/>
                    </a:lnTo>
                    <a:lnTo>
                      <a:pt x="6" y="1005"/>
                    </a:lnTo>
                    <a:lnTo>
                      <a:pt x="11" y="979"/>
                    </a:lnTo>
                    <a:lnTo>
                      <a:pt x="16" y="953"/>
                    </a:lnTo>
                    <a:lnTo>
                      <a:pt x="23" y="928"/>
                    </a:lnTo>
                    <a:lnTo>
                      <a:pt x="30" y="902"/>
                    </a:lnTo>
                    <a:lnTo>
                      <a:pt x="38" y="876"/>
                    </a:lnTo>
                    <a:lnTo>
                      <a:pt x="46" y="850"/>
                    </a:lnTo>
                    <a:lnTo>
                      <a:pt x="57" y="825"/>
                    </a:lnTo>
                    <a:lnTo>
                      <a:pt x="67" y="799"/>
                    </a:lnTo>
                    <a:lnTo>
                      <a:pt x="79" y="775"/>
                    </a:lnTo>
                    <a:lnTo>
                      <a:pt x="91" y="751"/>
                    </a:lnTo>
                    <a:lnTo>
                      <a:pt x="105" y="727"/>
                    </a:lnTo>
                    <a:lnTo>
                      <a:pt x="119" y="703"/>
                    </a:lnTo>
                    <a:lnTo>
                      <a:pt x="133" y="681"/>
                    </a:lnTo>
                    <a:lnTo>
                      <a:pt x="149" y="657"/>
                    </a:lnTo>
                    <a:lnTo>
                      <a:pt x="165" y="636"/>
                    </a:lnTo>
                    <a:lnTo>
                      <a:pt x="182" y="614"/>
                    </a:lnTo>
                    <a:lnTo>
                      <a:pt x="200" y="594"/>
                    </a:lnTo>
                    <a:lnTo>
                      <a:pt x="218" y="574"/>
                    </a:lnTo>
                    <a:lnTo>
                      <a:pt x="237" y="554"/>
                    </a:lnTo>
                    <a:lnTo>
                      <a:pt x="257" y="535"/>
                    </a:lnTo>
                    <a:lnTo>
                      <a:pt x="277" y="517"/>
                    </a:lnTo>
                    <a:lnTo>
                      <a:pt x="298" y="500"/>
                    </a:lnTo>
                    <a:lnTo>
                      <a:pt x="319" y="484"/>
                    </a:lnTo>
                    <a:lnTo>
                      <a:pt x="342" y="469"/>
                    </a:lnTo>
                    <a:lnTo>
                      <a:pt x="365" y="454"/>
                    </a:lnTo>
                    <a:lnTo>
                      <a:pt x="389" y="441"/>
                    </a:lnTo>
                    <a:lnTo>
                      <a:pt x="412" y="428"/>
                    </a:lnTo>
                    <a:lnTo>
                      <a:pt x="437" y="417"/>
                    </a:lnTo>
                    <a:lnTo>
                      <a:pt x="461" y="407"/>
                    </a:lnTo>
                    <a:lnTo>
                      <a:pt x="486" y="397"/>
                    </a:lnTo>
                    <a:lnTo>
                      <a:pt x="508" y="390"/>
                    </a:lnTo>
                    <a:lnTo>
                      <a:pt x="532" y="385"/>
                    </a:lnTo>
                    <a:lnTo>
                      <a:pt x="554" y="379"/>
                    </a:lnTo>
                    <a:lnTo>
                      <a:pt x="577" y="374"/>
                    </a:lnTo>
                    <a:lnTo>
                      <a:pt x="601" y="369"/>
                    </a:lnTo>
                    <a:lnTo>
                      <a:pt x="624" y="366"/>
                    </a:lnTo>
                    <a:lnTo>
                      <a:pt x="648" y="362"/>
                    </a:lnTo>
                    <a:lnTo>
                      <a:pt x="671" y="360"/>
                    </a:lnTo>
                    <a:lnTo>
                      <a:pt x="696" y="358"/>
                    </a:lnTo>
                    <a:lnTo>
                      <a:pt x="719" y="356"/>
                    </a:lnTo>
                    <a:lnTo>
                      <a:pt x="744" y="356"/>
                    </a:lnTo>
                    <a:lnTo>
                      <a:pt x="767" y="356"/>
                    </a:lnTo>
                    <a:lnTo>
                      <a:pt x="792" y="356"/>
                    </a:lnTo>
                    <a:lnTo>
                      <a:pt x="815" y="358"/>
                    </a:lnTo>
                    <a:lnTo>
                      <a:pt x="839" y="360"/>
                    </a:lnTo>
                    <a:lnTo>
                      <a:pt x="864" y="363"/>
                    </a:lnTo>
                    <a:lnTo>
                      <a:pt x="887" y="367"/>
                    </a:lnTo>
                    <a:lnTo>
                      <a:pt x="911" y="370"/>
                    </a:lnTo>
                    <a:lnTo>
                      <a:pt x="934" y="375"/>
                    </a:lnTo>
                    <a:lnTo>
                      <a:pt x="956" y="381"/>
                    </a:lnTo>
                    <a:lnTo>
                      <a:pt x="980" y="388"/>
                    </a:lnTo>
                    <a:lnTo>
                      <a:pt x="1002" y="395"/>
                    </a:lnTo>
                    <a:lnTo>
                      <a:pt x="1024" y="402"/>
                    </a:lnTo>
                    <a:lnTo>
                      <a:pt x="1045" y="412"/>
                    </a:lnTo>
                    <a:lnTo>
                      <a:pt x="1066" y="421"/>
                    </a:lnTo>
                    <a:lnTo>
                      <a:pt x="1088" y="430"/>
                    </a:lnTo>
                    <a:lnTo>
                      <a:pt x="1109" y="441"/>
                    </a:lnTo>
                    <a:lnTo>
                      <a:pt x="1129" y="453"/>
                    </a:lnTo>
                    <a:lnTo>
                      <a:pt x="1149" y="466"/>
                    </a:lnTo>
                    <a:lnTo>
                      <a:pt x="1167" y="479"/>
                    </a:lnTo>
                    <a:lnTo>
                      <a:pt x="1186" y="493"/>
                    </a:lnTo>
                    <a:lnTo>
                      <a:pt x="1204" y="508"/>
                    </a:lnTo>
                    <a:lnTo>
                      <a:pt x="1225" y="528"/>
                    </a:lnTo>
                    <a:lnTo>
                      <a:pt x="1246" y="549"/>
                    </a:lnTo>
                    <a:lnTo>
                      <a:pt x="1266" y="571"/>
                    </a:lnTo>
                    <a:lnTo>
                      <a:pt x="1283" y="594"/>
                    </a:lnTo>
                    <a:lnTo>
                      <a:pt x="1301" y="617"/>
                    </a:lnTo>
                    <a:lnTo>
                      <a:pt x="1318" y="641"/>
                    </a:lnTo>
                    <a:lnTo>
                      <a:pt x="1334" y="665"/>
                    </a:lnTo>
                    <a:lnTo>
                      <a:pt x="1348" y="690"/>
                    </a:lnTo>
                    <a:lnTo>
                      <a:pt x="1362" y="716"/>
                    </a:lnTo>
                    <a:lnTo>
                      <a:pt x="1375" y="742"/>
                    </a:lnTo>
                    <a:lnTo>
                      <a:pt x="1388" y="768"/>
                    </a:lnTo>
                    <a:lnTo>
                      <a:pt x="1400" y="794"/>
                    </a:lnTo>
                    <a:lnTo>
                      <a:pt x="1422" y="848"/>
                    </a:lnTo>
                    <a:lnTo>
                      <a:pt x="1442" y="902"/>
                    </a:lnTo>
                    <a:lnTo>
                      <a:pt x="1832" y="574"/>
                    </a:lnTo>
                    <a:lnTo>
                      <a:pt x="2483" y="0"/>
                    </a:lnTo>
                    <a:lnTo>
                      <a:pt x="2483" y="834"/>
                    </a:lnTo>
                    <a:lnTo>
                      <a:pt x="1554" y="1594"/>
                    </a:lnTo>
                    <a:lnTo>
                      <a:pt x="2479" y="1594"/>
                    </a:lnTo>
                    <a:lnTo>
                      <a:pt x="2479" y="2340"/>
                    </a:lnTo>
                    <a:lnTo>
                      <a:pt x="0" y="2340"/>
                    </a:lnTo>
                    <a:lnTo>
                      <a:pt x="0" y="1058"/>
                    </a:lnTo>
                    <a:close/>
                    <a:moveTo>
                      <a:pt x="623" y="1132"/>
                    </a:moveTo>
                    <a:lnTo>
                      <a:pt x="642" y="1121"/>
                    </a:lnTo>
                    <a:lnTo>
                      <a:pt x="661" y="1112"/>
                    </a:lnTo>
                    <a:lnTo>
                      <a:pt x="681" y="1104"/>
                    </a:lnTo>
                    <a:lnTo>
                      <a:pt x="701" y="1097"/>
                    </a:lnTo>
                    <a:lnTo>
                      <a:pt x="722" y="1091"/>
                    </a:lnTo>
                    <a:lnTo>
                      <a:pt x="744" y="1086"/>
                    </a:lnTo>
                    <a:lnTo>
                      <a:pt x="765" y="1083"/>
                    </a:lnTo>
                    <a:lnTo>
                      <a:pt x="787" y="1080"/>
                    </a:lnTo>
                    <a:lnTo>
                      <a:pt x="810" y="1080"/>
                    </a:lnTo>
                    <a:lnTo>
                      <a:pt x="832" y="1080"/>
                    </a:lnTo>
                    <a:lnTo>
                      <a:pt x="854" y="1083"/>
                    </a:lnTo>
                    <a:lnTo>
                      <a:pt x="875" y="1086"/>
                    </a:lnTo>
                    <a:lnTo>
                      <a:pt x="898" y="1091"/>
                    </a:lnTo>
                    <a:lnTo>
                      <a:pt x="919" y="1098"/>
                    </a:lnTo>
                    <a:lnTo>
                      <a:pt x="939" y="1106"/>
                    </a:lnTo>
                    <a:lnTo>
                      <a:pt x="957" y="1116"/>
                    </a:lnTo>
                    <a:lnTo>
                      <a:pt x="973" y="1123"/>
                    </a:lnTo>
                    <a:lnTo>
                      <a:pt x="987" y="1132"/>
                    </a:lnTo>
                    <a:lnTo>
                      <a:pt x="998" y="1141"/>
                    </a:lnTo>
                    <a:lnTo>
                      <a:pt x="1010" y="1152"/>
                    </a:lnTo>
                    <a:lnTo>
                      <a:pt x="1022" y="1163"/>
                    </a:lnTo>
                    <a:lnTo>
                      <a:pt x="1031" y="1174"/>
                    </a:lnTo>
                    <a:lnTo>
                      <a:pt x="1041" y="1186"/>
                    </a:lnTo>
                    <a:lnTo>
                      <a:pt x="1049" y="1200"/>
                    </a:lnTo>
                    <a:lnTo>
                      <a:pt x="1057" y="1213"/>
                    </a:lnTo>
                    <a:lnTo>
                      <a:pt x="1063" y="1227"/>
                    </a:lnTo>
                    <a:lnTo>
                      <a:pt x="1070" y="1243"/>
                    </a:lnTo>
                    <a:lnTo>
                      <a:pt x="1075" y="1258"/>
                    </a:lnTo>
                    <a:lnTo>
                      <a:pt x="1081" y="1273"/>
                    </a:lnTo>
                    <a:lnTo>
                      <a:pt x="1084" y="1290"/>
                    </a:lnTo>
                    <a:lnTo>
                      <a:pt x="1089" y="1305"/>
                    </a:lnTo>
                    <a:lnTo>
                      <a:pt x="1091" y="1322"/>
                    </a:lnTo>
                    <a:lnTo>
                      <a:pt x="1097" y="1357"/>
                    </a:lnTo>
                    <a:lnTo>
                      <a:pt x="1101" y="1392"/>
                    </a:lnTo>
                    <a:lnTo>
                      <a:pt x="1102" y="1427"/>
                    </a:lnTo>
                    <a:lnTo>
                      <a:pt x="1103" y="1462"/>
                    </a:lnTo>
                    <a:lnTo>
                      <a:pt x="1103" y="1534"/>
                    </a:lnTo>
                    <a:lnTo>
                      <a:pt x="1102" y="1601"/>
                    </a:lnTo>
                    <a:lnTo>
                      <a:pt x="486" y="1601"/>
                    </a:lnTo>
                    <a:lnTo>
                      <a:pt x="486" y="1535"/>
                    </a:lnTo>
                    <a:lnTo>
                      <a:pt x="486" y="1467"/>
                    </a:lnTo>
                    <a:lnTo>
                      <a:pt x="486" y="1433"/>
                    </a:lnTo>
                    <a:lnTo>
                      <a:pt x="487" y="1400"/>
                    </a:lnTo>
                    <a:lnTo>
                      <a:pt x="489" y="1367"/>
                    </a:lnTo>
                    <a:lnTo>
                      <a:pt x="494" y="1334"/>
                    </a:lnTo>
                    <a:lnTo>
                      <a:pt x="496" y="1319"/>
                    </a:lnTo>
                    <a:lnTo>
                      <a:pt x="500" y="1304"/>
                    </a:lnTo>
                    <a:lnTo>
                      <a:pt x="503" y="1288"/>
                    </a:lnTo>
                    <a:lnTo>
                      <a:pt x="508" y="1273"/>
                    </a:lnTo>
                    <a:lnTo>
                      <a:pt x="513" y="1259"/>
                    </a:lnTo>
                    <a:lnTo>
                      <a:pt x="519" y="1245"/>
                    </a:lnTo>
                    <a:lnTo>
                      <a:pt x="526" y="1232"/>
                    </a:lnTo>
                    <a:lnTo>
                      <a:pt x="533" y="1219"/>
                    </a:lnTo>
                    <a:lnTo>
                      <a:pt x="541" y="1206"/>
                    </a:lnTo>
                    <a:lnTo>
                      <a:pt x="549" y="1193"/>
                    </a:lnTo>
                    <a:lnTo>
                      <a:pt x="560" y="1181"/>
                    </a:lnTo>
                    <a:lnTo>
                      <a:pt x="570" y="1171"/>
                    </a:lnTo>
                    <a:lnTo>
                      <a:pt x="582" y="1160"/>
                    </a:lnTo>
                    <a:lnTo>
                      <a:pt x="595" y="1151"/>
                    </a:lnTo>
                    <a:lnTo>
                      <a:pt x="609" y="1141"/>
                    </a:lnTo>
                    <a:lnTo>
                      <a:pt x="623" y="113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de-CH" sz="2400"/>
              </a:p>
            </p:txBody>
          </p:sp>
        </p:grpSp>
        <p:pic>
          <p:nvPicPr>
            <p:cNvPr id="17" name="Picture 22" descr="G:\Infozentrale\CI-CD\Neues CD 2011\Powerpoint\logo_vertikal_blank.wmf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38" y="2681288"/>
              <a:ext cx="258799" cy="1717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" name="Picture 10" descr="G:\Infozentrale\CI-CD\Neues CD 2012\Tags\lawa-RGB-113-185-141.wm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416003" y="6199137"/>
            <a:ext cx="3440637" cy="492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831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sldNum="0"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 Black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 Black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 Black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Arial Black" pitchFamily="34" charset="0"/>
        </a:defRPr>
      </a:lvl5pPr>
      <a:lvl6pPr marL="609585"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B2B2B2"/>
          </a:solidFill>
          <a:latin typeface="Arial Black" pitchFamily="34" charset="0"/>
        </a:defRPr>
      </a:lvl6pPr>
      <a:lvl7pPr marL="1219170"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B2B2B2"/>
          </a:solidFill>
          <a:latin typeface="Arial Black" pitchFamily="34" charset="0"/>
        </a:defRPr>
      </a:lvl7pPr>
      <a:lvl8pPr marL="1828754"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B2B2B2"/>
          </a:solidFill>
          <a:latin typeface="Arial Black" pitchFamily="34" charset="0"/>
        </a:defRPr>
      </a:lvl8pPr>
      <a:lvl9pPr marL="2438339" algn="ctr" rtl="0" eaLnBrk="1" fontAlgn="base" hangingPunct="1">
        <a:spcBef>
          <a:spcPct val="0"/>
        </a:spcBef>
        <a:spcAft>
          <a:spcPct val="0"/>
        </a:spcAft>
        <a:defRPr sz="5867">
          <a:solidFill>
            <a:srgbClr val="B2B2B2"/>
          </a:solidFill>
          <a:latin typeface="Arial Black" pitchFamily="34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rgbClr val="71B98D"/>
        </a:buClr>
        <a:buFont typeface="Arial Black" pitchFamily="34" charset="0"/>
        <a:buChar char="&gt;"/>
        <a:defRPr lang="de-CH" sz="3733" dirty="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rgbClr val="71B98D"/>
        </a:buClr>
        <a:buFont typeface="Arial Black" pitchFamily="34" charset="0"/>
        <a:buChar char="&gt;"/>
        <a:defRPr sz="3200">
          <a:solidFill>
            <a:schemeClr val="tx1"/>
          </a:solidFill>
          <a:latin typeface="+mn-lt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rgbClr val="71B98D"/>
        </a:buClr>
        <a:buFont typeface="Arial Black" pitchFamily="34" charset="0"/>
        <a:buChar char="&gt;"/>
        <a:defRPr sz="2667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rgbClr val="71B98D"/>
        </a:buClr>
        <a:buFont typeface="Arial Black" pitchFamily="34" charset="0"/>
        <a:buChar char="&gt;"/>
        <a:defRPr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rgbClr val="71B98D"/>
        </a:buClr>
        <a:buFont typeface="Arial Black" pitchFamily="34" charset="0"/>
        <a:buChar char="&gt;"/>
        <a:defRPr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46313" y="4786322"/>
            <a:ext cx="7772400" cy="1643074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de-CH" dirty="0">
                <a:latin typeface="Frutiger" pitchFamily="2" charset="0"/>
              </a:rPr>
            </a:br>
            <a:br>
              <a:rPr lang="de-CH" dirty="0">
                <a:latin typeface="Frutiger" pitchFamily="2" charset="0"/>
              </a:rPr>
            </a:br>
            <a:br>
              <a:rPr lang="de-CH" sz="2000" dirty="0">
                <a:latin typeface="Frutiger" pitchFamily="2" charset="0"/>
              </a:rPr>
            </a:br>
            <a:endParaRPr lang="de-CH" sz="3200" dirty="0">
              <a:latin typeface="Frutiger" pitchFamily="2" charset="0"/>
            </a:endParaRP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1415480" y="3068960"/>
            <a:ext cx="101886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OBMÄNNER &amp; JAGDLEITERVERSAMMLUNG 2017</a:t>
            </a:r>
          </a:p>
          <a:p>
            <a:pPr algn="ctr"/>
            <a:r>
              <a:rPr lang="de-C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Sektion </a:t>
            </a:r>
            <a:r>
              <a:rPr lang="de-C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Pilatus</a:t>
            </a:r>
          </a:p>
          <a:p>
            <a:endParaRPr lang="de-CH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91344" y="6645626"/>
            <a:ext cx="200888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Bild Quelle: Archiv RJL, Fääli Märt</a:t>
            </a:r>
          </a:p>
        </p:txBody>
      </p:sp>
      <p:cxnSp>
        <p:nvCxnSpPr>
          <p:cNvPr id="6" name="Gerader Verbinder 5"/>
          <p:cNvCxnSpPr/>
          <p:nvPr/>
        </p:nvCxnSpPr>
        <p:spPr>
          <a:xfrm flipV="1">
            <a:off x="5044455" y="4215864"/>
            <a:ext cx="2952000" cy="522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10704512" y="6645626"/>
            <a:ext cx="14798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Verfasser: </a:t>
            </a:r>
            <a:r>
              <a:rPr lang="de-CH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martin bättig</a:t>
            </a:r>
          </a:p>
        </p:txBody>
      </p:sp>
    </p:spTree>
    <p:extLst>
      <p:ext uri="{BB962C8B-B14F-4D97-AF65-F5344CB8AC3E}">
        <p14:creationId xmlns:p14="http://schemas.microsoft.com/office/powerpoint/2010/main" val="1279335707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599703" y="44624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br>
              <a:rPr lang="de-DE" sz="2800" b="1" dirty="0">
                <a:latin typeface="Frutiger" pitchFamily="2" charset="0"/>
              </a:rPr>
            </a:br>
            <a:r>
              <a:rPr lang="de-DE" sz="3200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Agenda</a:t>
            </a:r>
            <a:endParaRPr lang="de-DE" sz="3600" dirty="0">
              <a:solidFill>
                <a:srgbClr val="0C3B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7174" name="AutoShape 6" descr="_1_07086530059130600026026DC1257619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3" name="Inhaltsplatzhalter 8"/>
          <p:cNvSpPr>
            <a:spLocks noGrp="1"/>
          </p:cNvSpPr>
          <p:nvPr>
            <p:ph idx="1"/>
          </p:nvPr>
        </p:nvSpPr>
        <p:spPr>
          <a:xfrm>
            <a:off x="671710" y="1628800"/>
            <a:ext cx="11544970" cy="4274880"/>
          </a:xfrm>
        </p:spPr>
        <p:txBody>
          <a:bodyPr>
            <a:normAutofit fontScale="25000" lnSpcReduction="20000"/>
          </a:bodyPr>
          <a:lstStyle/>
          <a:p>
            <a:pPr marL="457200" indent="-457200">
              <a:buAutoNum type="arabicPeriod"/>
            </a:pPr>
            <a:r>
              <a:rPr lang="de-CH" sz="11200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Begrüssung</a:t>
            </a:r>
            <a:r>
              <a:rPr lang="de-CH" sz="11200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						</a:t>
            </a:r>
            <a:r>
              <a:rPr lang="de-CH" sz="7200" dirty="0">
                <a:solidFill>
                  <a:srgbClr val="0C3B34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Martin Bättig </a:t>
            </a:r>
            <a:r>
              <a:rPr lang="de-CH" sz="8000" dirty="0">
                <a:solidFill>
                  <a:srgbClr val="0C3B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										</a:t>
            </a:r>
            <a:endParaRPr lang="de-CH" sz="9600" dirty="0">
              <a:solidFill>
                <a:srgbClr val="0C3B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>
              <a:buAutoNum type="arabicPeriod"/>
            </a:pPr>
            <a:r>
              <a:rPr lang="de-CH" sz="11200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Informationen RJL Kantonalvorstand</a:t>
            </a:r>
            <a:r>
              <a:rPr lang="de-CH" sz="11200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		</a:t>
            </a:r>
            <a:r>
              <a:rPr lang="de-CH" sz="7200" dirty="0">
                <a:solidFill>
                  <a:srgbClr val="0C3B34"/>
                </a:solidFill>
                <a:highlight>
                  <a:srgbClr val="FFFF00"/>
                </a:highlight>
              </a:rPr>
              <a:t>xxx</a:t>
            </a:r>
          </a:p>
          <a:p>
            <a:pPr marL="457200" indent="-457200">
              <a:buAutoNum type="arabicPeriod"/>
            </a:pPr>
            <a:endParaRPr lang="de-CH" sz="7200" dirty="0">
              <a:solidFill>
                <a:srgbClr val="0C3B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AutoNum type="arabicPeriod"/>
            </a:pPr>
            <a:r>
              <a:rPr lang="de-CH" sz="11200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Information aus der Sektion</a:t>
            </a:r>
            <a:r>
              <a:rPr lang="de-CH" sz="9600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de-CH" sz="8800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de-CH" sz="7200" dirty="0">
                <a:solidFill>
                  <a:srgbClr val="0C3B34"/>
                </a:solidFill>
                <a:highlight>
                  <a:srgbClr val="FFFF00"/>
                </a:highlight>
              </a:rPr>
              <a:t>yyy</a:t>
            </a:r>
            <a:br>
              <a:rPr lang="de-CH" sz="9600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de-CH" sz="9600" dirty="0">
              <a:solidFill>
                <a:srgbClr val="0C3B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>
              <a:buFont typeface="Arial" pitchFamily="34" charset="0"/>
              <a:buAutoNum type="arabicPeriod"/>
            </a:pPr>
            <a:r>
              <a:rPr lang="de-CH" sz="11200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XXX</a:t>
            </a:r>
            <a:r>
              <a:rPr lang="de-CH" sz="11200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</a:t>
            </a:r>
            <a:r>
              <a:rPr lang="de-CH" sz="9600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</a:t>
            </a:r>
            <a:r>
              <a:rPr lang="de-CH" sz="7200" dirty="0">
                <a:solidFill>
                  <a:srgbClr val="0C3B34"/>
                </a:solidFill>
                <a:highlight>
                  <a:srgbClr val="FFFF00"/>
                </a:highlight>
              </a:rPr>
              <a:t>zzz</a:t>
            </a:r>
            <a:br>
              <a:rPr lang="de-CH" sz="8000" dirty="0">
                <a:solidFill>
                  <a:srgbClr val="0C3B34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de-CH" sz="9600" dirty="0">
              <a:solidFill>
                <a:srgbClr val="0C3B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>
              <a:buAutoNum type="arabicPeriod"/>
            </a:pPr>
            <a:r>
              <a:rPr lang="de-CH" sz="11200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Verschiedenes</a:t>
            </a:r>
            <a:r>
              <a:rPr lang="de-CH" sz="9600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							</a:t>
            </a:r>
            <a:r>
              <a:rPr lang="de-CH" sz="7200" dirty="0">
                <a:solidFill>
                  <a:srgbClr val="0C3B34"/>
                </a:solidFill>
                <a:highlight>
                  <a:srgbClr val="FFFF00"/>
                </a:highlight>
              </a:rPr>
              <a:t>Ma</a:t>
            </a:r>
            <a:r>
              <a:rPr lang="de-CH" sz="7200" dirty="0">
                <a:solidFill>
                  <a:srgbClr val="0C3B34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rtin Bättig</a:t>
            </a:r>
          </a:p>
          <a:p>
            <a:pPr marL="0" indent="0">
              <a:buNone/>
            </a:pPr>
            <a:r>
              <a:rPr lang="de-C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  <a:br>
              <a:rPr lang="de-C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C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  <a:endParaRPr lang="de-CH" sz="2000" b="1" dirty="0"/>
          </a:p>
        </p:txBody>
      </p:sp>
    </p:spTree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23392" y="54322"/>
            <a:ext cx="9649072" cy="1143000"/>
          </a:xfrm>
        </p:spPr>
        <p:txBody>
          <a:bodyPr>
            <a:normAutofit/>
          </a:bodyPr>
          <a:lstStyle/>
          <a:p>
            <a:pPr algn="l" eaLnBrk="1" hangingPunct="1"/>
            <a:br>
              <a:rPr lang="de-DE" sz="2800" b="1" dirty="0">
                <a:latin typeface="Frutiger" pitchFamily="2" charset="0"/>
              </a:rPr>
            </a:br>
            <a:r>
              <a:rPr lang="de-DE" sz="3200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1. Begrüßung </a:t>
            </a:r>
            <a:endParaRPr lang="de-DE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7174" name="AutoShape 6" descr="_1_07086530059130600026026DC1257619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3" name="Inhaltsplatzhalter 8"/>
          <p:cNvSpPr>
            <a:spLocks noGrp="1"/>
          </p:cNvSpPr>
          <p:nvPr>
            <p:ph idx="1"/>
          </p:nvPr>
        </p:nvSpPr>
        <p:spPr>
          <a:xfrm>
            <a:off x="2042864" y="1700808"/>
            <a:ext cx="8229600" cy="4274880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de-C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de-CH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de-C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  <a:br>
              <a:rPr lang="de-C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C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  <a:endParaRPr lang="de-CH" sz="2000" b="1" dirty="0"/>
          </a:p>
        </p:txBody>
      </p:sp>
      <p:sp>
        <p:nvSpPr>
          <p:cNvPr id="10" name="Inhaltsplatzhalter 8"/>
          <p:cNvSpPr txBox="1">
            <a:spLocks/>
          </p:cNvSpPr>
          <p:nvPr/>
        </p:nvSpPr>
        <p:spPr>
          <a:xfrm>
            <a:off x="617712" y="1436310"/>
            <a:ext cx="8229600" cy="551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CH" sz="2000" b="1" dirty="0">
              <a:solidFill>
                <a:srgbClr val="0C3B34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15193899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23392" y="44624"/>
            <a:ext cx="8229600" cy="1143000"/>
          </a:xfrm>
        </p:spPr>
        <p:txBody>
          <a:bodyPr>
            <a:normAutofit/>
          </a:bodyPr>
          <a:lstStyle/>
          <a:p>
            <a:pPr algn="l"/>
            <a:br>
              <a:rPr lang="de-DE" sz="2800" b="1" dirty="0">
                <a:latin typeface="Frutiger" pitchFamily="2" charset="0"/>
              </a:rPr>
            </a:br>
            <a:r>
              <a:rPr lang="de-DE" sz="3200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2. Information Kantonalvorstand</a:t>
            </a:r>
            <a:endParaRPr lang="de-DE" sz="3600" dirty="0">
              <a:solidFill>
                <a:srgbClr val="0C3B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74" name="AutoShape 6" descr="_1_07086530059130600026026DC1257619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Inhaltsplatzhalter 8"/>
          <p:cNvSpPr>
            <a:spLocks noGrp="1"/>
          </p:cNvSpPr>
          <p:nvPr>
            <p:ph idx="1"/>
          </p:nvPr>
        </p:nvSpPr>
        <p:spPr>
          <a:xfrm>
            <a:off x="623392" y="1291560"/>
            <a:ext cx="11017224" cy="52337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CH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Fääli-Märt </a:t>
            </a:r>
          </a:p>
          <a:p>
            <a:pPr marL="0" indent="0">
              <a:buNone/>
            </a:pPr>
            <a:endParaRPr lang="de-CH" sz="2400" dirty="0">
              <a:solidFill>
                <a:srgbClr val="0C3B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  <a:p>
            <a:pPr lvl="0"/>
            <a:r>
              <a:rPr lang="de-CH" sz="2400" dirty="0">
                <a:solidFill>
                  <a:srgbClr val="0C3B34"/>
                </a:solidFill>
                <a:highlight>
                  <a:srgbClr val="FFFF00"/>
                </a:highlight>
              </a:rPr>
              <a:t>xxx</a:t>
            </a:r>
          </a:p>
          <a:p>
            <a:pPr lvl="0"/>
            <a:r>
              <a:rPr lang="de-CH" sz="2400" dirty="0">
                <a:solidFill>
                  <a:srgbClr val="0C3B34"/>
                </a:solidFill>
                <a:highlight>
                  <a:srgbClr val="FFFF00"/>
                </a:highlight>
              </a:rPr>
              <a:t>yyy</a:t>
            </a:r>
          </a:p>
          <a:p>
            <a:r>
              <a:rPr lang="de-CH" sz="2400" dirty="0">
                <a:solidFill>
                  <a:srgbClr val="0C3B34"/>
                </a:solidFill>
                <a:highlight>
                  <a:srgbClr val="FFFF00"/>
                </a:highlight>
              </a:rPr>
              <a:t>zzz</a:t>
            </a:r>
          </a:p>
          <a:p>
            <a:pPr>
              <a:buNone/>
            </a:pPr>
            <a:endParaRPr lang="de-CH" sz="9600" dirty="0"/>
          </a:p>
          <a:p>
            <a:endParaRPr lang="de-CH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de-CH" sz="9600" dirty="0"/>
          </a:p>
          <a:p>
            <a:endParaRPr lang="de-CH" sz="9600" b="1" i="1" dirty="0"/>
          </a:p>
          <a:p>
            <a:endParaRPr lang="de-CH" sz="9600" dirty="0"/>
          </a:p>
          <a:p>
            <a:endParaRPr lang="de-CH" sz="2000" dirty="0"/>
          </a:p>
          <a:p>
            <a:endParaRPr lang="de-CH" sz="2000" b="1" dirty="0"/>
          </a:p>
        </p:txBody>
      </p:sp>
    </p:spTree>
    <p:extLst>
      <p:ext uri="{BB962C8B-B14F-4D97-AF65-F5344CB8AC3E}">
        <p14:creationId xmlns:p14="http://schemas.microsoft.com/office/powerpoint/2010/main" val="3994219813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23392" y="44624"/>
            <a:ext cx="8229600" cy="1143000"/>
          </a:xfrm>
        </p:spPr>
        <p:txBody>
          <a:bodyPr>
            <a:normAutofit/>
          </a:bodyPr>
          <a:lstStyle/>
          <a:p>
            <a:pPr algn="l"/>
            <a:br>
              <a:rPr lang="de-DE" sz="2800" b="1" dirty="0">
                <a:latin typeface="Frutiger" pitchFamily="2" charset="0"/>
              </a:rPr>
            </a:br>
            <a:r>
              <a:rPr lang="de-DE" sz="3200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3. Information Sektionspräsident</a:t>
            </a:r>
            <a:endParaRPr lang="de-DE" sz="3600" dirty="0">
              <a:solidFill>
                <a:srgbClr val="0C3B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7174" name="AutoShape 6" descr="_1_07086530059130600026026DC1257619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3" name="Inhaltsplatzhalter 8"/>
          <p:cNvSpPr>
            <a:spLocks noGrp="1"/>
          </p:cNvSpPr>
          <p:nvPr>
            <p:ph idx="1"/>
          </p:nvPr>
        </p:nvSpPr>
        <p:spPr>
          <a:xfrm>
            <a:off x="623392" y="1340768"/>
            <a:ext cx="11089232" cy="42748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xxx</a:t>
            </a:r>
            <a:br>
              <a:rPr lang="en-US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000" dirty="0"/>
              <a:t> </a:t>
            </a:r>
            <a:br>
              <a:rPr lang="en-US" sz="8000" dirty="0"/>
            </a:br>
            <a:r>
              <a:rPr lang="de-C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  <a:br>
              <a:rPr lang="de-C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CH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  <a:endParaRPr lang="de-CH" sz="2000" b="1" dirty="0"/>
          </a:p>
        </p:txBody>
      </p:sp>
    </p:spTree>
    <p:extLst>
      <p:ext uri="{BB962C8B-B14F-4D97-AF65-F5344CB8AC3E}">
        <p14:creationId xmlns:p14="http://schemas.microsoft.com/office/powerpoint/2010/main" val="1575606616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23392" y="44624"/>
            <a:ext cx="9721080" cy="1143000"/>
          </a:xfrm>
        </p:spPr>
        <p:txBody>
          <a:bodyPr>
            <a:normAutofit fontScale="90000"/>
          </a:bodyPr>
          <a:lstStyle/>
          <a:p>
            <a:pPr algn="l"/>
            <a:br>
              <a:rPr lang="de-DE" sz="2800" b="1" dirty="0">
                <a:latin typeface="Frutiger" pitchFamily="2" charset="0"/>
              </a:rPr>
            </a:br>
            <a:r>
              <a:rPr lang="de-DE" sz="3600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4. Information Abteilung Jagd, Natur und Fischerei</a:t>
            </a: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174" name="AutoShape 6" descr="_1_07086530059130600026026DC1257619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3" name="Inhaltsplatzhalter 8"/>
          <p:cNvSpPr>
            <a:spLocks noGrp="1"/>
          </p:cNvSpPr>
          <p:nvPr>
            <p:ph idx="1"/>
          </p:nvPr>
        </p:nvSpPr>
        <p:spPr>
          <a:xfrm>
            <a:off x="695400" y="1340768"/>
            <a:ext cx="10945216" cy="4274880"/>
          </a:xfrm>
        </p:spPr>
        <p:txBody>
          <a:bodyPr>
            <a:normAutofit/>
          </a:bodyPr>
          <a:lstStyle/>
          <a:p>
            <a:r>
              <a:rPr lang="de-CH" sz="2400" dirty="0">
                <a:solidFill>
                  <a:srgbClr val="0C3B34"/>
                </a:solidFill>
                <a:highlight>
                  <a:srgbClr val="FFFF00"/>
                </a:highlight>
              </a:rPr>
              <a:t>xxx</a:t>
            </a:r>
            <a:endParaRPr lang="de-CH" sz="2000" b="1" dirty="0">
              <a:solidFill>
                <a:srgbClr val="0C3B34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02308268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23392" y="44624"/>
            <a:ext cx="8229600" cy="1143000"/>
          </a:xfrm>
        </p:spPr>
        <p:txBody>
          <a:bodyPr>
            <a:normAutofit/>
          </a:bodyPr>
          <a:lstStyle/>
          <a:p>
            <a:pPr algn="l"/>
            <a:br>
              <a:rPr lang="de-DE" sz="2800" b="1" dirty="0">
                <a:latin typeface="Frutiger" pitchFamily="2" charset="0"/>
              </a:rPr>
            </a:br>
            <a:r>
              <a:rPr lang="de-DE" sz="3200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5. Verschiedenes</a:t>
            </a:r>
            <a:endParaRPr lang="de-DE" sz="3600" dirty="0">
              <a:solidFill>
                <a:srgbClr val="0C3B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174" name="AutoShape 6" descr="_1_07086530059130600026026DC1257619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de-DE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Inhaltsplatzhalter 8"/>
          <p:cNvSpPr txBox="1">
            <a:spLocks/>
          </p:cNvSpPr>
          <p:nvPr/>
        </p:nvSpPr>
        <p:spPr>
          <a:xfrm>
            <a:off x="2042864" y="1340768"/>
            <a:ext cx="8229600" cy="551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Inhaltsplatzhalter 8"/>
          <p:cNvSpPr txBox="1">
            <a:spLocks/>
          </p:cNvSpPr>
          <p:nvPr/>
        </p:nvSpPr>
        <p:spPr>
          <a:xfrm>
            <a:off x="623392" y="1348036"/>
            <a:ext cx="11017224" cy="4169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800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Jahresprogramm 2017/2018</a:t>
            </a:r>
          </a:p>
          <a:p>
            <a:pPr marL="0" indent="0">
              <a:buNone/>
            </a:pPr>
            <a:endParaRPr lang="en-US" dirty="0">
              <a:solidFill>
                <a:srgbClr val="0C3B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/>
            <a:r>
              <a:rPr lang="de-CH" sz="3800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xxx</a:t>
            </a:r>
          </a:p>
          <a:p>
            <a:pPr lvl="0"/>
            <a:r>
              <a:rPr lang="en-US" sz="3800" dirty="0" err="1">
                <a:solidFill>
                  <a:srgbClr val="0C3B34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yyy</a:t>
            </a:r>
            <a:endParaRPr lang="en-US" sz="3800" dirty="0">
              <a:solidFill>
                <a:srgbClr val="0C3B34"/>
              </a:solidFill>
              <a:highlight>
                <a:srgbClr val="FFFF00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lvl="0"/>
            <a:r>
              <a:rPr lang="en-US" sz="3800" dirty="0" err="1">
                <a:solidFill>
                  <a:srgbClr val="0C3B34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zzz</a:t>
            </a:r>
            <a:br>
              <a:rPr lang="en-US" dirty="0"/>
            </a:br>
            <a:r>
              <a:rPr lang="en-US" dirty="0"/>
              <a:t> 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3590897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23392" y="44624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br>
              <a:rPr lang="de-DE" sz="2800" b="1" dirty="0">
                <a:latin typeface="Frutiger" pitchFamily="2" charset="0"/>
              </a:rPr>
            </a:br>
            <a:r>
              <a:rPr lang="de-DE" sz="3200" dirty="0">
                <a:solidFill>
                  <a:srgbClr val="0C3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Weidmannsdank… </a:t>
            </a:r>
            <a:endParaRPr lang="de-DE" sz="3100" dirty="0">
              <a:solidFill>
                <a:srgbClr val="0C3B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Frutiger" pitchFamily="2" charset="0"/>
            </a:endParaRPr>
          </a:p>
        </p:txBody>
      </p:sp>
      <p:sp>
        <p:nvSpPr>
          <p:cNvPr id="7173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de-DE"/>
          </a:p>
        </p:txBody>
      </p:sp>
      <p:sp>
        <p:nvSpPr>
          <p:cNvPr id="7174" name="AutoShape 6" descr="_1_07086530059130600026026DC1257619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de-DE"/>
          </a:p>
        </p:txBody>
      </p:sp>
      <p:sp>
        <p:nvSpPr>
          <p:cNvPr id="10" name="Inhaltsplatzhalter 8"/>
          <p:cNvSpPr txBox="1">
            <a:spLocks/>
          </p:cNvSpPr>
          <p:nvPr/>
        </p:nvSpPr>
        <p:spPr>
          <a:xfrm>
            <a:off x="623392" y="1340768"/>
            <a:ext cx="11305256" cy="5517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de-CH" dirty="0">
                <a:solidFill>
                  <a:srgbClr val="0C3B34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Der Gemeinde xxx</a:t>
            </a:r>
          </a:p>
          <a:p>
            <a:pPr marL="457200" indent="-457200"/>
            <a:r>
              <a:rPr lang="de-CH" dirty="0">
                <a:solidFill>
                  <a:srgbClr val="0C3B34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Allen Referenten</a:t>
            </a:r>
            <a:endParaRPr lang="en-US" dirty="0">
              <a:solidFill>
                <a:srgbClr val="0C3B34"/>
              </a:solidFill>
              <a:highlight>
                <a:srgbClr val="FFFF00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/>
            <a:r>
              <a:rPr lang="en-US" dirty="0">
                <a:solidFill>
                  <a:srgbClr val="0C3B34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Allen Obmännern &amp; Jagdleitern fürs Erscheinen und fürs Weidwerken im Revier.</a:t>
            </a:r>
          </a:p>
          <a:p>
            <a:pPr marL="457200" indent="-457200"/>
            <a:r>
              <a:rPr lang="de-CH" dirty="0">
                <a:solidFill>
                  <a:srgbClr val="0C3B34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Allen Ausbildnern und Prüfungsexperten</a:t>
            </a:r>
            <a:endParaRPr lang="en-US" dirty="0">
              <a:solidFill>
                <a:srgbClr val="0C3B34"/>
              </a:solidFill>
              <a:highlight>
                <a:srgbClr val="FFFF00"/>
              </a:highlight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7200" indent="-457200"/>
            <a:r>
              <a:rPr lang="en-US" dirty="0">
                <a:solidFill>
                  <a:srgbClr val="0C3B34"/>
                </a:solidFill>
                <a:highlight>
                  <a:srgbClr val="FFFF00"/>
                </a:highligh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Der Jagdgesellschaft xxx unter der Führung von xxx mit allen seinen stillen Helfern im Hintergrund.</a:t>
            </a:r>
          </a:p>
          <a:p>
            <a:pPr marL="0" indent="0">
              <a:buNone/>
            </a:pP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9916003"/>
      </p:ext>
    </p:extLst>
  </p:cSld>
  <p:clrMapOvr>
    <a:masterClrMapping/>
  </p:clrMapOvr>
  <p:transition spd="med">
    <p:pull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Neutral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ower Point Präsentation NJF">
  <a:themeElements>
    <a:clrScheme name="Design Kanton Luzer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6CCFF"/>
      </a:accent1>
      <a:accent2>
        <a:srgbClr val="3399FF"/>
      </a:accent2>
      <a:accent3>
        <a:srgbClr val="0066FF"/>
      </a:accent3>
      <a:accent4>
        <a:srgbClr val="0000FF"/>
      </a:accent4>
      <a:accent5>
        <a:srgbClr val="003399"/>
      </a:accent5>
      <a:accent6>
        <a:srgbClr val="000066"/>
      </a:accent6>
      <a:hlink>
        <a:srgbClr val="0000FF"/>
      </a:hlink>
      <a:folHlink>
        <a:srgbClr val="0066FF"/>
      </a:folHlink>
    </a:clrScheme>
    <a:fontScheme name="Arial Black +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Dactylos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elvorlag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ower Point Präsentation LW">
  <a:themeElements>
    <a:clrScheme name="Design Kanton Luzer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6CCFF"/>
      </a:accent1>
      <a:accent2>
        <a:srgbClr val="3399FF"/>
      </a:accent2>
      <a:accent3>
        <a:srgbClr val="0066FF"/>
      </a:accent3>
      <a:accent4>
        <a:srgbClr val="0000FF"/>
      </a:accent4>
      <a:accent5>
        <a:srgbClr val="003399"/>
      </a:accent5>
      <a:accent6>
        <a:srgbClr val="000066"/>
      </a:accent6>
      <a:hlink>
        <a:srgbClr val="0000FF"/>
      </a:hlink>
      <a:folHlink>
        <a:srgbClr val="0066FF"/>
      </a:folHlink>
    </a:clrScheme>
    <a:fontScheme name="Arial Black +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Dactylos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Kanton-Luzern-2015">
  <a:themeElements>
    <a:clrScheme name="Design Kanton Luzer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6CCFF"/>
      </a:accent1>
      <a:accent2>
        <a:srgbClr val="3399FF"/>
      </a:accent2>
      <a:accent3>
        <a:srgbClr val="0066FF"/>
      </a:accent3>
      <a:accent4>
        <a:srgbClr val="0000FF"/>
      </a:accent4>
      <a:accent5>
        <a:srgbClr val="003399"/>
      </a:accent5>
      <a:accent6>
        <a:srgbClr val="000066"/>
      </a:accent6>
      <a:hlink>
        <a:srgbClr val="0000FF"/>
      </a:hlink>
      <a:folHlink>
        <a:srgbClr val="0066FF"/>
      </a:folHlink>
    </a:clrScheme>
    <a:fontScheme name="Arial Black +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Dactylos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Lösung 2">
  <a:themeElements>
    <a:clrScheme name="Design Kanton Luzer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66CCFF"/>
      </a:accent1>
      <a:accent2>
        <a:srgbClr val="3399FF"/>
      </a:accent2>
      <a:accent3>
        <a:srgbClr val="0066FF"/>
      </a:accent3>
      <a:accent4>
        <a:srgbClr val="0000FF"/>
      </a:accent4>
      <a:accent5>
        <a:srgbClr val="003399"/>
      </a:accent5>
      <a:accent6>
        <a:srgbClr val="000066"/>
      </a:accent6>
      <a:hlink>
        <a:srgbClr val="0000FF"/>
      </a:hlink>
      <a:folHlink>
        <a:srgbClr val="0066FF"/>
      </a:folHlink>
    </a:clrScheme>
    <a:fontScheme name="Arial Black + Aria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Dactylos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Neutral</Template>
  <TotalTime>0</TotalTime>
  <Words>91</Words>
  <Application>Microsoft Office PowerPoint</Application>
  <PresentationFormat>Breitbild</PresentationFormat>
  <Paragraphs>67</Paragraphs>
  <Slides>8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8</vt:i4>
      </vt:variant>
    </vt:vector>
  </HeadingPairs>
  <TitlesOfParts>
    <vt:vector size="22" baseType="lpstr">
      <vt:lpstr>Arial</vt:lpstr>
      <vt:lpstr>Arial Black</vt:lpstr>
      <vt:lpstr>Calibri</vt:lpstr>
      <vt:lpstr>Frutiger</vt:lpstr>
      <vt:lpstr>Lato</vt:lpstr>
      <vt:lpstr>Symbol</vt:lpstr>
      <vt:lpstr>Times</vt:lpstr>
      <vt:lpstr>Times New Roman</vt:lpstr>
      <vt:lpstr>Neutral</vt:lpstr>
      <vt:lpstr>Power Point Präsentation NJF</vt:lpstr>
      <vt:lpstr>Titelvorlagen</vt:lpstr>
      <vt:lpstr>Power Point Präsentation LW</vt:lpstr>
      <vt:lpstr>Kanton-Luzern-2015</vt:lpstr>
      <vt:lpstr>1_Lösung 2</vt:lpstr>
      <vt:lpstr>   </vt:lpstr>
      <vt:lpstr> Agenda</vt:lpstr>
      <vt:lpstr> 1. Begrüßung </vt:lpstr>
      <vt:lpstr> 2. Information Kantonalvorstand</vt:lpstr>
      <vt:lpstr> 3. Information Sektionspräsident</vt:lpstr>
      <vt:lpstr> 4. Information Abteilung Jagd, Natur und Fischerei</vt:lpstr>
      <vt:lpstr> 5. Verschiedenes</vt:lpstr>
      <vt:lpstr> Weidmannsdank… </vt:lpstr>
    </vt:vector>
  </TitlesOfParts>
  <Company>RJL, Sektion Pilatus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OJV 2015</dc:title>
  <dc:subject>OJV 2015</dc:subject>
  <dc:creator>Martin Bättig</dc:creator>
  <cp:lastModifiedBy>Martin Bättig</cp:lastModifiedBy>
  <cp:revision>485</cp:revision>
  <cp:lastPrinted>2015-08-24T14:18:48Z</cp:lastPrinted>
  <dcterms:created xsi:type="dcterms:W3CDTF">2012-11-06T09:24:24Z</dcterms:created>
  <dcterms:modified xsi:type="dcterms:W3CDTF">2018-05-05T08:49:47Z</dcterms:modified>
</cp:coreProperties>
</file>